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0755e0b9454e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75044b5e614fff"/>
  </p:sldMasterIdLst>
  <p:sldIdLst>
    <p:sldId xmlns:r="http://schemas.openxmlformats.org/officeDocument/2006/relationships" id="256" r:id="R7f5a6019cbb04eec"/>
    <p:sldId xmlns:r="http://schemas.openxmlformats.org/officeDocument/2006/relationships" id="257" r:id="Rc19c99cf4e5a4b8c"/>
    <p:sldId xmlns:r="http://schemas.openxmlformats.org/officeDocument/2006/relationships" id="258" r:id="R63228b335797458b"/>
    <p:sldId xmlns:r="http://schemas.openxmlformats.org/officeDocument/2006/relationships" id="259" r:id="R730e590e04ff46f7"/>
    <p:sldId xmlns:r="http://schemas.openxmlformats.org/officeDocument/2006/relationships" id="260" r:id="R059fd091647a4f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5044b5e614fff" /><Relationship Type="http://schemas.openxmlformats.org/officeDocument/2006/relationships/slide" Target="/ppt/slides/slide1.xml" Id="R7f5a6019cbb04eec" /><Relationship Type="http://schemas.openxmlformats.org/officeDocument/2006/relationships/slide" Target="/ppt/slides/slide2.xml" Id="Rc19c99cf4e5a4b8c" /><Relationship Type="http://schemas.openxmlformats.org/officeDocument/2006/relationships/slide" Target="/ppt/slides/slide3.xml" Id="R63228b335797458b" /><Relationship Type="http://schemas.openxmlformats.org/officeDocument/2006/relationships/slide" Target="/ppt/slides/slide4.xml" Id="R730e590e04ff46f7" /><Relationship Type="http://schemas.openxmlformats.org/officeDocument/2006/relationships/slide" Target="/ppt/slides/slide5.xml" Id="R059fd091647a4f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7ce26f25848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0c5e674664102" /><Relationship Type="http://schemas.openxmlformats.org/officeDocument/2006/relationships/theme" Target="/ppt/slideMasters/theme/theme1.xml" Id="R2a9dd9d7282943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40c5e6746641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c07e151c04e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0b2aa7c2e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64906706946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49ddb288f4d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160e8daaa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SØRHAUG MASKINSTASJON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SØRHAUG MASKINSTASJON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SØRHAUG MASKINSTASJON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SØRHAUG MASKINSTASJON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SØRHAUG MASKINSTASJON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SØRHAUG MASKINSTASJON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86 23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knut.maskin@tele2.no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925 954 616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SØRHAUG MASKINSTASJON</a:t>
            </a:r>
          </a:p>
        </p:txBody>
      </p:sp>
    </p:spTree>
  </p:cSld>
  <p:clrMapOvr>
    <a:masterClrMapping xmlns:a="http://schemas.openxmlformats.org/drawingml/2006/main"/>
  </p:clrMapOvr>
</p:sld>
</file>