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4312c7716547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ad4ad002654346"/>
  </p:sldMasterIdLst>
  <p:sldIdLst>
    <p:sldId xmlns:r="http://schemas.openxmlformats.org/officeDocument/2006/relationships" id="256" r:id="R1c475cc36682449a"/>
    <p:sldId xmlns:r="http://schemas.openxmlformats.org/officeDocument/2006/relationships" id="257" r:id="R9233ad80713e48e3"/>
    <p:sldId xmlns:r="http://schemas.openxmlformats.org/officeDocument/2006/relationships" id="258" r:id="Rc6dc634c84934861"/>
    <p:sldId xmlns:r="http://schemas.openxmlformats.org/officeDocument/2006/relationships" id="259" r:id="Rb70fe259540047f5"/>
    <p:sldId xmlns:r="http://schemas.openxmlformats.org/officeDocument/2006/relationships" id="260" r:id="R5e89fa84777847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d4ad002654346" /><Relationship Type="http://schemas.openxmlformats.org/officeDocument/2006/relationships/slide" Target="/ppt/slides/slide1.xml" Id="R1c475cc36682449a" /><Relationship Type="http://schemas.openxmlformats.org/officeDocument/2006/relationships/slide" Target="/ppt/slides/slide2.xml" Id="R9233ad80713e48e3" /><Relationship Type="http://schemas.openxmlformats.org/officeDocument/2006/relationships/slide" Target="/ppt/slides/slide3.xml" Id="Rc6dc634c84934861" /><Relationship Type="http://schemas.openxmlformats.org/officeDocument/2006/relationships/slide" Target="/ppt/slides/slide4.xml" Id="Rb70fe259540047f5" /><Relationship Type="http://schemas.openxmlformats.org/officeDocument/2006/relationships/slide" Target="/ppt/slides/slide5.xml" Id="R5e89fa84777847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7c6be317a342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1c029de6a47d5" /><Relationship Type="http://schemas.openxmlformats.org/officeDocument/2006/relationships/theme" Target="/ppt/slideMasters/theme/theme1.xml" Id="Rfc00fdd2432d40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01c029de6a47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b5f073f1d49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fd4aa00fd41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8ee345ec042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443ebc3fd40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a9eea60764c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SØRHAUG MASKINSTASJON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SØRHAUG MASKINSTASJON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SØRHAUG MASKINSTASJON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SØRHAUG MASKINSTASJON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SØRHAUG MASKINSTASJON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SØRHAUG MASKINSTASJON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Nyveien 258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86 23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knut.maskin@tele2.no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925 954 616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SØRHAUG MASKINSTASJON</a:t>
            </a:r>
          </a:p>
        </p:txBody>
      </p:sp>
    </p:spTree>
  </p:cSld>
  <p:clrMapOvr>
    <a:masterClrMapping xmlns:a="http://schemas.openxmlformats.org/drawingml/2006/main"/>
  </p:clrMapOvr>
</p:sld>
</file>