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bd8665e3924d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3e3dbdf8fd4ef8"/>
  </p:sldMasterIdLst>
  <p:sldIdLst>
    <p:sldId xmlns:r="http://schemas.openxmlformats.org/officeDocument/2006/relationships" id="256" r:id="R13102350135443cd"/>
    <p:sldId xmlns:r="http://schemas.openxmlformats.org/officeDocument/2006/relationships" id="257" r:id="R974fc97b4e8e4e2d"/>
    <p:sldId xmlns:r="http://schemas.openxmlformats.org/officeDocument/2006/relationships" id="258" r:id="Rd2c579f3c4044788"/>
    <p:sldId xmlns:r="http://schemas.openxmlformats.org/officeDocument/2006/relationships" id="259" r:id="R54c68892fdc64a35"/>
    <p:sldId xmlns:r="http://schemas.openxmlformats.org/officeDocument/2006/relationships" id="260" r:id="R5effc6bfd54145bb"/>
    <p:sldId xmlns:r="http://schemas.openxmlformats.org/officeDocument/2006/relationships" id="261" r:id="R5ffe5f2ab2c54823"/>
    <p:sldId xmlns:r="http://schemas.openxmlformats.org/officeDocument/2006/relationships" id="262" r:id="R3d0c8146e1a44b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e3dbdf8fd4ef8" /><Relationship Type="http://schemas.openxmlformats.org/officeDocument/2006/relationships/slide" Target="/ppt/slides/slide1.xml" Id="R13102350135443cd" /><Relationship Type="http://schemas.openxmlformats.org/officeDocument/2006/relationships/slide" Target="/ppt/slides/slide2.xml" Id="R974fc97b4e8e4e2d" /><Relationship Type="http://schemas.openxmlformats.org/officeDocument/2006/relationships/slide" Target="/ppt/slides/slide3.xml" Id="Rd2c579f3c4044788" /><Relationship Type="http://schemas.openxmlformats.org/officeDocument/2006/relationships/slide" Target="/ppt/slides/slide4.xml" Id="R54c68892fdc64a35" /><Relationship Type="http://schemas.openxmlformats.org/officeDocument/2006/relationships/slide" Target="/ppt/slides/slide5.xml" Id="R5effc6bfd54145bb" /><Relationship Type="http://schemas.openxmlformats.org/officeDocument/2006/relationships/slide" Target="/ppt/slides/slide6.xml" Id="R5ffe5f2ab2c54823" /><Relationship Type="http://schemas.openxmlformats.org/officeDocument/2006/relationships/slide" Target="/ppt/slides/slide7.xml" Id="R3d0c8146e1a44b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9dfeca9b0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ea91390e545d5" /><Relationship Type="http://schemas.openxmlformats.org/officeDocument/2006/relationships/theme" Target="/ppt/slideMasters/theme/theme1.xml" Id="R4aa36c99dde34a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3ea91390e545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e54decb794f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2247b3056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b3ae090c847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f8dc3cdfb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703cad5c94d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8d1066ee5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3453fb55c40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LINDBERGBAKKEN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LINDBERGBAKKEN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LINDBERGBAKKEN 3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LINDBERGBAKKEN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LINDBERGBAKKEN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LINDBERGBAKKEN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983 647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428 549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105 375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3 415 478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LINDBERGBAKKEN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EIENDOM1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LINDBERGBAKKEN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Lindbergbakken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2318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16 07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dao@smakfullt.as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925 954 446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LINDBERGBAKKEN 3 AS</a:t>
            </a:r>
          </a:p>
        </p:txBody>
      </p:sp>
    </p:spTree>
  </p:cSld>
  <p:clrMapOvr>
    <a:masterClrMapping xmlns:a="http://schemas.openxmlformats.org/drawingml/2006/main"/>
  </p:clrMapOvr>
</p:sld>
</file>