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3baa63071943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c753023b1e48d6"/>
  </p:sldMasterIdLst>
  <p:sldIdLst>
    <p:sldId xmlns:r="http://schemas.openxmlformats.org/officeDocument/2006/relationships" id="256" r:id="R90f9cf0b1a00480d"/>
    <p:sldId xmlns:r="http://schemas.openxmlformats.org/officeDocument/2006/relationships" id="257" r:id="R2e34c65e4ab745bc"/>
    <p:sldId xmlns:r="http://schemas.openxmlformats.org/officeDocument/2006/relationships" id="258" r:id="Rf1b2ae61ed1a4189"/>
    <p:sldId xmlns:r="http://schemas.openxmlformats.org/officeDocument/2006/relationships" id="259" r:id="R5a96c208cc9a4f6b"/>
    <p:sldId xmlns:r="http://schemas.openxmlformats.org/officeDocument/2006/relationships" id="260" r:id="R56e8996a55754294"/>
    <p:sldId xmlns:r="http://schemas.openxmlformats.org/officeDocument/2006/relationships" id="261" r:id="Rf4cf2d30f5c94b83"/>
    <p:sldId xmlns:r="http://schemas.openxmlformats.org/officeDocument/2006/relationships" id="262" r:id="R1f596ce09b0f48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c753023b1e48d6" /><Relationship Type="http://schemas.openxmlformats.org/officeDocument/2006/relationships/slide" Target="/ppt/slides/slide1.xml" Id="R90f9cf0b1a00480d" /><Relationship Type="http://schemas.openxmlformats.org/officeDocument/2006/relationships/slide" Target="/ppt/slides/slide2.xml" Id="R2e34c65e4ab745bc" /><Relationship Type="http://schemas.openxmlformats.org/officeDocument/2006/relationships/slide" Target="/ppt/slides/slide3.xml" Id="Rf1b2ae61ed1a4189" /><Relationship Type="http://schemas.openxmlformats.org/officeDocument/2006/relationships/slide" Target="/ppt/slides/slide4.xml" Id="R5a96c208cc9a4f6b" /><Relationship Type="http://schemas.openxmlformats.org/officeDocument/2006/relationships/slide" Target="/ppt/slides/slide5.xml" Id="R56e8996a55754294" /><Relationship Type="http://schemas.openxmlformats.org/officeDocument/2006/relationships/slide" Target="/ppt/slides/slide6.xml" Id="Rf4cf2d30f5c94b83" /><Relationship Type="http://schemas.openxmlformats.org/officeDocument/2006/relationships/slide" Target="/ppt/slides/slide7.xml" Id="R1f596ce09b0f48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64d8265c7b40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185e5bd8d475b" /><Relationship Type="http://schemas.openxmlformats.org/officeDocument/2006/relationships/theme" Target="/ppt/slideMasters/theme/theme1.xml" Id="R46ae3f1abf4140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e185e5bd8d47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8c6589e6a44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b992b8dea4e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f962a97214a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7663a66be43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dfca7004549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96c01bc054b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0efd63ba443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J.K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J.K INVESTERING AS ble etablert [år] og holder til i Halsnøy Kloster.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308 293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1 022 078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SJO JAN KARSTEN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Eidsnesvegen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5455 Halsnøy 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925 952 109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J.K INVESTERING AS</a:t>
            </a:r>
          </a:p>
        </p:txBody>
      </p:sp>
    </p:spTree>
  </p:cSld>
  <p:clrMapOvr>
    <a:masterClrMapping xmlns:a="http://schemas.openxmlformats.org/drawingml/2006/main"/>
  </p:clrMapOvr>
</p:sld>
</file>