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ddb49dd0b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421ea70ce4240"/>
  </p:sldMasterIdLst>
  <p:sldIdLst>
    <p:sldId xmlns:r="http://schemas.openxmlformats.org/officeDocument/2006/relationships" id="256" r:id="R6467edf4020d4a73"/>
    <p:sldId xmlns:r="http://schemas.openxmlformats.org/officeDocument/2006/relationships" id="257" r:id="Rb6353928816b4808"/>
    <p:sldId xmlns:r="http://schemas.openxmlformats.org/officeDocument/2006/relationships" id="258" r:id="R7224bf9ebb8f4eba"/>
    <p:sldId xmlns:r="http://schemas.openxmlformats.org/officeDocument/2006/relationships" id="259" r:id="R597d00de0ff243b7"/>
    <p:sldId xmlns:r="http://schemas.openxmlformats.org/officeDocument/2006/relationships" id="260" r:id="Rfb7111c15d7e44f0"/>
    <p:sldId xmlns:r="http://schemas.openxmlformats.org/officeDocument/2006/relationships" id="261" r:id="R6e311459d2de461a"/>
    <p:sldId xmlns:r="http://schemas.openxmlformats.org/officeDocument/2006/relationships" id="262" r:id="R1072d48450c241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421ea70ce4240" /><Relationship Type="http://schemas.openxmlformats.org/officeDocument/2006/relationships/slide" Target="/ppt/slides/slide1.xml" Id="R6467edf4020d4a73" /><Relationship Type="http://schemas.openxmlformats.org/officeDocument/2006/relationships/slide" Target="/ppt/slides/slide2.xml" Id="Rb6353928816b4808" /><Relationship Type="http://schemas.openxmlformats.org/officeDocument/2006/relationships/slide" Target="/ppt/slides/slide3.xml" Id="R7224bf9ebb8f4eba" /><Relationship Type="http://schemas.openxmlformats.org/officeDocument/2006/relationships/slide" Target="/ppt/slides/slide4.xml" Id="R597d00de0ff243b7" /><Relationship Type="http://schemas.openxmlformats.org/officeDocument/2006/relationships/slide" Target="/ppt/slides/slide5.xml" Id="Rfb7111c15d7e44f0" /><Relationship Type="http://schemas.openxmlformats.org/officeDocument/2006/relationships/slide" Target="/ppt/slides/slide6.xml" Id="R6e311459d2de461a" /><Relationship Type="http://schemas.openxmlformats.org/officeDocument/2006/relationships/slide" Target="/ppt/slides/slide7.xml" Id="R1072d48450c241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b128fcb61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5020400be4225" /><Relationship Type="http://schemas.openxmlformats.org/officeDocument/2006/relationships/theme" Target="/ppt/slideMasters/theme/theme1.xml" Id="R6cd411784735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5020400be42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3c5810554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6f47f8bd342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92b4515d8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005e7baf240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09f14c5be40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d90f5d66a4c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1f59ae245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SONDRE BJERKERUD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SONDRE BJERKERUD HOLDING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128 195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BJERKERUD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Garborgs vei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3617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925 949 221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SONDRE BJERKERUD HOLDING AS</a:t>
            </a:r>
          </a:p>
        </p:txBody>
      </p:sp>
    </p:spTree>
  </p:cSld>
  <p:clrMapOvr>
    <a:masterClrMapping xmlns:a="http://schemas.openxmlformats.org/drawingml/2006/main"/>
  </p:clrMapOvr>
</p:sld>
</file>