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8893bcc24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93daff34f54876"/>
  </p:sldMasterIdLst>
  <p:sldIdLst>
    <p:sldId xmlns:r="http://schemas.openxmlformats.org/officeDocument/2006/relationships" id="256" r:id="Ra58ed579059b4f47"/>
    <p:sldId xmlns:r="http://schemas.openxmlformats.org/officeDocument/2006/relationships" id="257" r:id="Rc85333f0794446c3"/>
    <p:sldId xmlns:r="http://schemas.openxmlformats.org/officeDocument/2006/relationships" id="258" r:id="R0f5a4df833264e73"/>
    <p:sldId xmlns:r="http://schemas.openxmlformats.org/officeDocument/2006/relationships" id="259" r:id="Rf8ed216892004e05"/>
    <p:sldId xmlns:r="http://schemas.openxmlformats.org/officeDocument/2006/relationships" id="260" r:id="R3ca0f072ee3048bf"/>
    <p:sldId xmlns:r="http://schemas.openxmlformats.org/officeDocument/2006/relationships" id="261" r:id="Rc48ed74e9bf246f4"/>
    <p:sldId xmlns:r="http://schemas.openxmlformats.org/officeDocument/2006/relationships" id="262" r:id="R8f37ce45fbfe46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3daff34f54876" /><Relationship Type="http://schemas.openxmlformats.org/officeDocument/2006/relationships/slide" Target="/ppt/slides/slide1.xml" Id="Ra58ed579059b4f47" /><Relationship Type="http://schemas.openxmlformats.org/officeDocument/2006/relationships/slide" Target="/ppt/slides/slide2.xml" Id="Rc85333f0794446c3" /><Relationship Type="http://schemas.openxmlformats.org/officeDocument/2006/relationships/slide" Target="/ppt/slides/slide3.xml" Id="R0f5a4df833264e73" /><Relationship Type="http://schemas.openxmlformats.org/officeDocument/2006/relationships/slide" Target="/ppt/slides/slide4.xml" Id="Rf8ed216892004e05" /><Relationship Type="http://schemas.openxmlformats.org/officeDocument/2006/relationships/slide" Target="/ppt/slides/slide5.xml" Id="R3ca0f072ee3048bf" /><Relationship Type="http://schemas.openxmlformats.org/officeDocument/2006/relationships/slide" Target="/ppt/slides/slide6.xml" Id="Rc48ed74e9bf246f4" /><Relationship Type="http://schemas.openxmlformats.org/officeDocument/2006/relationships/slide" Target="/ppt/slides/slide7.xml" Id="R8f37ce45fbfe46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2290c7111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3e7f5030046b7" /><Relationship Type="http://schemas.openxmlformats.org/officeDocument/2006/relationships/theme" Target="/ppt/slideMasters/theme/theme1.xml" Id="R593169af3af64b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c3e7f5030046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bec3bc51141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5822d10d145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54a427339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4e7810404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7ed8e492641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f3d3fd83d40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6fbd80c6340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DIVA MANAGEMENT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DIVA MANAGEMENT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DIVA MANAGEMENT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DIVA MANAGEMENT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DIVA MANAGEMENT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DIVA MANAGEMENT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DIVA MANAGEMENT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 AS  –  86,8 %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WIKSTRØM AS  –  13,3 %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DIVA MANAGEMENT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925 949 043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DIVA MANAGEMENT 2 AS</a:t>
            </a:r>
          </a:p>
        </p:txBody>
      </p:sp>
    </p:spTree>
  </p:cSld>
  <p:clrMapOvr>
    <a:masterClrMapping xmlns:a="http://schemas.openxmlformats.org/drawingml/2006/main"/>
  </p:clrMapOvr>
</p:sld>
</file>