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920f02d8074c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8bd1161dbb4262"/>
  </p:sldMasterIdLst>
  <p:sldIdLst>
    <p:sldId xmlns:r="http://schemas.openxmlformats.org/officeDocument/2006/relationships" id="256" r:id="R3e436edbfe514ef1"/>
    <p:sldId xmlns:r="http://schemas.openxmlformats.org/officeDocument/2006/relationships" id="257" r:id="R3962ea7d328646e6"/>
    <p:sldId xmlns:r="http://schemas.openxmlformats.org/officeDocument/2006/relationships" id="258" r:id="Rccb142cd7ad74bc4"/>
    <p:sldId xmlns:r="http://schemas.openxmlformats.org/officeDocument/2006/relationships" id="259" r:id="R774b93d9f01646de"/>
    <p:sldId xmlns:r="http://schemas.openxmlformats.org/officeDocument/2006/relationships" id="260" r:id="Rd1d6716eee054d23"/>
    <p:sldId xmlns:r="http://schemas.openxmlformats.org/officeDocument/2006/relationships" id="261" r:id="R66207784ff89437e"/>
    <p:sldId xmlns:r="http://schemas.openxmlformats.org/officeDocument/2006/relationships" id="262" r:id="R87da023bc1954c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8bd1161dbb4262" /><Relationship Type="http://schemas.openxmlformats.org/officeDocument/2006/relationships/slide" Target="/ppt/slides/slide1.xml" Id="R3e436edbfe514ef1" /><Relationship Type="http://schemas.openxmlformats.org/officeDocument/2006/relationships/slide" Target="/ppt/slides/slide2.xml" Id="R3962ea7d328646e6" /><Relationship Type="http://schemas.openxmlformats.org/officeDocument/2006/relationships/slide" Target="/ppt/slides/slide3.xml" Id="Rccb142cd7ad74bc4" /><Relationship Type="http://schemas.openxmlformats.org/officeDocument/2006/relationships/slide" Target="/ppt/slides/slide4.xml" Id="R774b93d9f01646de" /><Relationship Type="http://schemas.openxmlformats.org/officeDocument/2006/relationships/slide" Target="/ppt/slides/slide5.xml" Id="Rd1d6716eee054d23" /><Relationship Type="http://schemas.openxmlformats.org/officeDocument/2006/relationships/slide" Target="/ppt/slides/slide6.xml" Id="R66207784ff89437e" /><Relationship Type="http://schemas.openxmlformats.org/officeDocument/2006/relationships/slide" Target="/ppt/slides/slide7.xml" Id="R87da023bc1954c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f1fd328de146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20e2c8b27e4368" /><Relationship Type="http://schemas.openxmlformats.org/officeDocument/2006/relationships/theme" Target="/ppt/slideMasters/theme/theme1.xml" Id="R19f0a016d4934e6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20e2c8b27e43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4cbaa7a8874d8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d75ccd84546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6d3bcdae914c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021ee5edc048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d0123a41ca45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2d2a0f467c47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b83f04a9b450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HM 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HM BLIKK AS ble etablert [år] og holder til i Sofiemyr.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6 367 896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−77 315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107 604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1 723 932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HOSSA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NIKIC B.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Sofiemyrveien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1412 Sofiemyr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925 948 152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HM BLIKK AS</a:t>
            </a:r>
          </a:p>
        </p:txBody>
      </p:sp>
    </p:spTree>
  </p:cSld>
  <p:clrMapOvr>
    <a:masterClrMapping xmlns:a="http://schemas.openxmlformats.org/drawingml/2006/main"/>
  </p:clrMapOvr>
</p:sld>
</file>