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3f9e33d73d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a043f102042cf"/>
  </p:sldMasterIdLst>
  <p:sldIdLst>
    <p:sldId xmlns:r="http://schemas.openxmlformats.org/officeDocument/2006/relationships" id="256" r:id="R91bffe15fad8447d"/>
    <p:sldId xmlns:r="http://schemas.openxmlformats.org/officeDocument/2006/relationships" id="257" r:id="R837b01b91b9a467e"/>
    <p:sldId xmlns:r="http://schemas.openxmlformats.org/officeDocument/2006/relationships" id="258" r:id="R72fc2bf0ec484a5c"/>
    <p:sldId xmlns:r="http://schemas.openxmlformats.org/officeDocument/2006/relationships" id="259" r:id="Rb7cca54c338b4ca6"/>
    <p:sldId xmlns:r="http://schemas.openxmlformats.org/officeDocument/2006/relationships" id="260" r:id="R99316a02d808427b"/>
    <p:sldId xmlns:r="http://schemas.openxmlformats.org/officeDocument/2006/relationships" id="261" r:id="R742123e59e734868"/>
    <p:sldId xmlns:r="http://schemas.openxmlformats.org/officeDocument/2006/relationships" id="262" r:id="R4b918dbba95a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a043f102042cf" /><Relationship Type="http://schemas.openxmlformats.org/officeDocument/2006/relationships/slide" Target="/ppt/slides/slide1.xml" Id="R91bffe15fad8447d" /><Relationship Type="http://schemas.openxmlformats.org/officeDocument/2006/relationships/slide" Target="/ppt/slides/slide2.xml" Id="R837b01b91b9a467e" /><Relationship Type="http://schemas.openxmlformats.org/officeDocument/2006/relationships/slide" Target="/ppt/slides/slide3.xml" Id="R72fc2bf0ec484a5c" /><Relationship Type="http://schemas.openxmlformats.org/officeDocument/2006/relationships/slide" Target="/ppt/slides/slide4.xml" Id="Rb7cca54c338b4ca6" /><Relationship Type="http://schemas.openxmlformats.org/officeDocument/2006/relationships/slide" Target="/ppt/slides/slide5.xml" Id="R99316a02d808427b" /><Relationship Type="http://schemas.openxmlformats.org/officeDocument/2006/relationships/slide" Target="/ppt/slides/slide6.xml" Id="R742123e59e734868" /><Relationship Type="http://schemas.openxmlformats.org/officeDocument/2006/relationships/slide" Target="/ppt/slides/slide7.xml" Id="R4b918dbba95a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9bd0cf9194f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bbdb29a364ff6" /><Relationship Type="http://schemas.openxmlformats.org/officeDocument/2006/relationships/theme" Target="/ppt/slideMasters/theme/theme1.xml" Id="R5026b0d2464d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bbdb29a36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ea36979d9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ac2f49cde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9c27a5f90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d5253eef0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8c6195da64d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3d567db894e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21212184047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ELAN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JOHANNA KARIN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BERTSCHLER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Zinoberveien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925 947 865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ELAN INVEST AS</a:t>
            </a:r>
          </a:p>
        </p:txBody>
      </p:sp>
    </p:spTree>
  </p:cSld>
  <p:clrMapOvr>
    <a:masterClrMapping xmlns:a="http://schemas.openxmlformats.org/drawingml/2006/main"/>
  </p:clrMapOvr>
</p:sld>
</file>