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ef98c15fad4c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94d20d8e784c97"/>
  </p:sldMasterIdLst>
  <p:sldIdLst>
    <p:sldId xmlns:r="http://schemas.openxmlformats.org/officeDocument/2006/relationships" id="256" r:id="R9bed30030e2b4f31"/>
    <p:sldId xmlns:r="http://schemas.openxmlformats.org/officeDocument/2006/relationships" id="257" r:id="Rd72baf117dd54479"/>
    <p:sldId xmlns:r="http://schemas.openxmlformats.org/officeDocument/2006/relationships" id="258" r:id="R4f62c497bf6748b5"/>
    <p:sldId xmlns:r="http://schemas.openxmlformats.org/officeDocument/2006/relationships" id="259" r:id="Ree41763f6ac3465c"/>
    <p:sldId xmlns:r="http://schemas.openxmlformats.org/officeDocument/2006/relationships" id="260" r:id="R79e0e6071f8a4d03"/>
    <p:sldId xmlns:r="http://schemas.openxmlformats.org/officeDocument/2006/relationships" id="261" r:id="R04daac23489c47e5"/>
    <p:sldId xmlns:r="http://schemas.openxmlformats.org/officeDocument/2006/relationships" id="262" r:id="R289d6ca633154d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94d20d8e784c97" /><Relationship Type="http://schemas.openxmlformats.org/officeDocument/2006/relationships/slide" Target="/ppt/slides/slide1.xml" Id="R9bed30030e2b4f31" /><Relationship Type="http://schemas.openxmlformats.org/officeDocument/2006/relationships/slide" Target="/ppt/slides/slide2.xml" Id="Rd72baf117dd54479" /><Relationship Type="http://schemas.openxmlformats.org/officeDocument/2006/relationships/slide" Target="/ppt/slides/slide3.xml" Id="R4f62c497bf6748b5" /><Relationship Type="http://schemas.openxmlformats.org/officeDocument/2006/relationships/slide" Target="/ppt/slides/slide4.xml" Id="Ree41763f6ac3465c" /><Relationship Type="http://schemas.openxmlformats.org/officeDocument/2006/relationships/slide" Target="/ppt/slides/slide5.xml" Id="R79e0e6071f8a4d03" /><Relationship Type="http://schemas.openxmlformats.org/officeDocument/2006/relationships/slide" Target="/ppt/slides/slide6.xml" Id="R04daac23489c47e5" /><Relationship Type="http://schemas.openxmlformats.org/officeDocument/2006/relationships/slide" Target="/ppt/slides/slide7.xml" Id="R289d6ca633154d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c373e1c6714c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6414dd1c84c6a" /><Relationship Type="http://schemas.openxmlformats.org/officeDocument/2006/relationships/theme" Target="/ppt/slideMasters/theme/theme1.xml" Id="R6c85a4b6392e41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16414dd1c84c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3e6b85bf144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a9f850c6543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ce83e68bd46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e82460f4d4a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e082b4bb541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3256cb92d43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24beee02e4a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PELESUUM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PELESUUM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PELESUUM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PELESUUM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PELESUUM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PELESUUM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PELESUUM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BRENNVIK PER-MORTEN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THORSTENSEN LENE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PELESUUM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925 947 717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PELESUUM AS</a:t>
            </a:r>
          </a:p>
        </p:txBody>
      </p:sp>
    </p:spTree>
  </p:cSld>
  <p:clrMapOvr>
    <a:masterClrMapping xmlns:a="http://schemas.openxmlformats.org/drawingml/2006/main"/>
  </p:clrMapOvr>
</p:sld>
</file>