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a8e2d1676d4d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813df123204a67"/>
  </p:sldMasterIdLst>
  <p:sldIdLst>
    <p:sldId xmlns:r="http://schemas.openxmlformats.org/officeDocument/2006/relationships" id="256" r:id="Rda97c692e4604daa"/>
    <p:sldId xmlns:r="http://schemas.openxmlformats.org/officeDocument/2006/relationships" id="257" r:id="R5f10545bd5ca4bda"/>
    <p:sldId xmlns:r="http://schemas.openxmlformats.org/officeDocument/2006/relationships" id="258" r:id="R7916004d3231402b"/>
    <p:sldId xmlns:r="http://schemas.openxmlformats.org/officeDocument/2006/relationships" id="259" r:id="R9e2608375936438e"/>
    <p:sldId xmlns:r="http://schemas.openxmlformats.org/officeDocument/2006/relationships" id="260" r:id="R7f5ceaa9b6594f41"/>
    <p:sldId xmlns:r="http://schemas.openxmlformats.org/officeDocument/2006/relationships" id="261" r:id="R63d55a6165df4c3c"/>
    <p:sldId xmlns:r="http://schemas.openxmlformats.org/officeDocument/2006/relationships" id="262" r:id="R54eef885cd8b44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13df123204a67" /><Relationship Type="http://schemas.openxmlformats.org/officeDocument/2006/relationships/slide" Target="/ppt/slides/slide1.xml" Id="Rda97c692e4604daa" /><Relationship Type="http://schemas.openxmlformats.org/officeDocument/2006/relationships/slide" Target="/ppt/slides/slide2.xml" Id="R5f10545bd5ca4bda" /><Relationship Type="http://schemas.openxmlformats.org/officeDocument/2006/relationships/slide" Target="/ppt/slides/slide3.xml" Id="R7916004d3231402b" /><Relationship Type="http://schemas.openxmlformats.org/officeDocument/2006/relationships/slide" Target="/ppt/slides/slide4.xml" Id="R9e2608375936438e" /><Relationship Type="http://schemas.openxmlformats.org/officeDocument/2006/relationships/slide" Target="/ppt/slides/slide5.xml" Id="R7f5ceaa9b6594f41" /><Relationship Type="http://schemas.openxmlformats.org/officeDocument/2006/relationships/slide" Target="/ppt/slides/slide6.xml" Id="R63d55a6165df4c3c" /><Relationship Type="http://schemas.openxmlformats.org/officeDocument/2006/relationships/slide" Target="/ppt/slides/slide7.xml" Id="R54eef885cd8b44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2cdf5392143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3fc131c194ada" /><Relationship Type="http://schemas.openxmlformats.org/officeDocument/2006/relationships/theme" Target="/ppt/slideMasters/theme/theme1.xml" Id="R06e9800eb77b46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03fc131c194a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a5dfa897e48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64bd8275a43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336874b164e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62dc9554840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48f4df2a441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e93e90e3b43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0363a5df841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 BONSAKSEN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BONSAKSEN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BONSAKSEN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BONSAKSEN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BONSAKSEN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BONSAKSEN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209 038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418 884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BONSAKSEN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BONSAKSEN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BONSAKSEN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1357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925 947 679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BONSAKSEN AS</a:t>
            </a:r>
          </a:p>
        </p:txBody>
      </p:sp>
    </p:spTree>
  </p:cSld>
  <p:clrMapOvr>
    <a:masterClrMapping xmlns:a="http://schemas.openxmlformats.org/drawingml/2006/main"/>
  </p:clrMapOvr>
</p:sld>
</file>