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e5aa515a5c40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845d6ff70e4767"/>
  </p:sldMasterIdLst>
  <p:sldIdLst>
    <p:sldId xmlns:r="http://schemas.openxmlformats.org/officeDocument/2006/relationships" id="256" r:id="R17a004bccf964eb9"/>
    <p:sldId xmlns:r="http://schemas.openxmlformats.org/officeDocument/2006/relationships" id="257" r:id="Rfea42b511337493e"/>
    <p:sldId xmlns:r="http://schemas.openxmlformats.org/officeDocument/2006/relationships" id="258" r:id="R3fe60363e9ed4060"/>
    <p:sldId xmlns:r="http://schemas.openxmlformats.org/officeDocument/2006/relationships" id="259" r:id="Rb310f8d61eef4836"/>
    <p:sldId xmlns:r="http://schemas.openxmlformats.org/officeDocument/2006/relationships" id="260" r:id="R551215e37dd84b16"/>
    <p:sldId xmlns:r="http://schemas.openxmlformats.org/officeDocument/2006/relationships" id="261" r:id="Rac7fd24a3dd642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845d6ff70e4767" /><Relationship Type="http://schemas.openxmlformats.org/officeDocument/2006/relationships/slide" Target="/ppt/slides/slide1.xml" Id="R17a004bccf964eb9" /><Relationship Type="http://schemas.openxmlformats.org/officeDocument/2006/relationships/slide" Target="/ppt/slides/slide2.xml" Id="Rfea42b511337493e" /><Relationship Type="http://schemas.openxmlformats.org/officeDocument/2006/relationships/slide" Target="/ppt/slides/slide3.xml" Id="R3fe60363e9ed4060" /><Relationship Type="http://schemas.openxmlformats.org/officeDocument/2006/relationships/slide" Target="/ppt/slides/slide4.xml" Id="Rb310f8d61eef4836" /><Relationship Type="http://schemas.openxmlformats.org/officeDocument/2006/relationships/slide" Target="/ppt/slides/slide5.xml" Id="R551215e37dd84b16" /><Relationship Type="http://schemas.openxmlformats.org/officeDocument/2006/relationships/slide" Target="/ppt/slides/slide6.xml" Id="Rac7fd24a3dd642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b9ef78ffee4a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83ea3a78948f7" /><Relationship Type="http://schemas.openxmlformats.org/officeDocument/2006/relationships/theme" Target="/ppt/slideMasters/theme/theme1.xml" Id="Rf48f57e1de7c49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383ea3a78948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a7565b0fe40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ec99970d742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0d244ab0e43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f39a4bee54e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2e26df30543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218f36e4749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SPEOS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1 600 730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1 461 775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1 140 334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1 766 705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925 947 032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SPEOS AS</a:t>
            </a:r>
          </a:p>
        </p:txBody>
      </p:sp>
    </p:spTree>
  </p:cSld>
  <p:clrMapOvr>
    <a:masterClrMapping xmlns:a="http://schemas.openxmlformats.org/drawingml/2006/main"/>
  </p:clrMapOvr>
</p:sld>
</file>