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97202ec126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e75e944f54d28"/>
  </p:sldMasterIdLst>
  <p:sldIdLst>
    <p:sldId xmlns:r="http://schemas.openxmlformats.org/officeDocument/2006/relationships" id="256" r:id="Rc4f4e355c0224dee"/>
    <p:sldId xmlns:r="http://schemas.openxmlformats.org/officeDocument/2006/relationships" id="257" r:id="R2ab72c160e0c4251"/>
    <p:sldId xmlns:r="http://schemas.openxmlformats.org/officeDocument/2006/relationships" id="258" r:id="Re1581b2b9cc349e1"/>
    <p:sldId xmlns:r="http://schemas.openxmlformats.org/officeDocument/2006/relationships" id="259" r:id="R63ddcab537f144f3"/>
    <p:sldId xmlns:r="http://schemas.openxmlformats.org/officeDocument/2006/relationships" id="260" r:id="R5f7d5827a3184147"/>
    <p:sldId xmlns:r="http://schemas.openxmlformats.org/officeDocument/2006/relationships" id="261" r:id="Rea53812d89aa4573"/>
    <p:sldId xmlns:r="http://schemas.openxmlformats.org/officeDocument/2006/relationships" id="262" r:id="Ra04b96a147f3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e75e944f54d28" /><Relationship Type="http://schemas.openxmlformats.org/officeDocument/2006/relationships/slide" Target="/ppt/slides/slide1.xml" Id="Rc4f4e355c0224dee" /><Relationship Type="http://schemas.openxmlformats.org/officeDocument/2006/relationships/slide" Target="/ppt/slides/slide2.xml" Id="R2ab72c160e0c4251" /><Relationship Type="http://schemas.openxmlformats.org/officeDocument/2006/relationships/slide" Target="/ppt/slides/slide3.xml" Id="Re1581b2b9cc349e1" /><Relationship Type="http://schemas.openxmlformats.org/officeDocument/2006/relationships/slide" Target="/ppt/slides/slide4.xml" Id="R63ddcab537f144f3" /><Relationship Type="http://schemas.openxmlformats.org/officeDocument/2006/relationships/slide" Target="/ppt/slides/slide5.xml" Id="R5f7d5827a3184147" /><Relationship Type="http://schemas.openxmlformats.org/officeDocument/2006/relationships/slide" Target="/ppt/slides/slide6.xml" Id="Rea53812d89aa4573" /><Relationship Type="http://schemas.openxmlformats.org/officeDocument/2006/relationships/slide" Target="/ppt/slides/slide7.xml" Id="Ra04b96a147f3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f88f328c943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8c178e09b4a6d" /><Relationship Type="http://schemas.openxmlformats.org/officeDocument/2006/relationships/theme" Target="/ppt/slideMasters/theme/theme1.xml" Id="R933936838b13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d8c178e09b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578e9573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3fdc4133944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3356c8d6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9e03ed78e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ac9dca1854a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057242d004c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61a4dc68444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 OG SKRED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 OG SKRED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FORBERG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Steinar Forberg, Skjervheimvegen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925 936 014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OG SKRED AS</a:t>
            </a:r>
          </a:p>
        </p:txBody>
      </p:sp>
    </p:spTree>
  </p:cSld>
  <p:clrMapOvr>
    <a:masterClrMapping xmlns:a="http://schemas.openxmlformats.org/drawingml/2006/main"/>
  </p:clrMapOvr>
</p:sld>
</file>