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8ba9b6014746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3b3fc864954cf2"/>
  </p:sldMasterIdLst>
  <p:sldIdLst>
    <p:sldId xmlns:r="http://schemas.openxmlformats.org/officeDocument/2006/relationships" id="256" r:id="Rc633847c8a914db1"/>
    <p:sldId xmlns:r="http://schemas.openxmlformats.org/officeDocument/2006/relationships" id="257" r:id="R557e7e120dcc4863"/>
    <p:sldId xmlns:r="http://schemas.openxmlformats.org/officeDocument/2006/relationships" id="258" r:id="R114b20bf36c044bb"/>
    <p:sldId xmlns:r="http://schemas.openxmlformats.org/officeDocument/2006/relationships" id="259" r:id="R509931af83354923"/>
    <p:sldId xmlns:r="http://schemas.openxmlformats.org/officeDocument/2006/relationships" id="260" r:id="R95599046206c4e3b"/>
    <p:sldId xmlns:r="http://schemas.openxmlformats.org/officeDocument/2006/relationships" id="261" r:id="R001315f988294327"/>
    <p:sldId xmlns:r="http://schemas.openxmlformats.org/officeDocument/2006/relationships" id="262" r:id="R973220e8c22f4e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3b3fc864954cf2" /><Relationship Type="http://schemas.openxmlformats.org/officeDocument/2006/relationships/slide" Target="/ppt/slides/slide1.xml" Id="Rc633847c8a914db1" /><Relationship Type="http://schemas.openxmlformats.org/officeDocument/2006/relationships/slide" Target="/ppt/slides/slide2.xml" Id="R557e7e120dcc4863" /><Relationship Type="http://schemas.openxmlformats.org/officeDocument/2006/relationships/slide" Target="/ppt/slides/slide3.xml" Id="R114b20bf36c044bb" /><Relationship Type="http://schemas.openxmlformats.org/officeDocument/2006/relationships/slide" Target="/ppt/slides/slide4.xml" Id="R509931af83354923" /><Relationship Type="http://schemas.openxmlformats.org/officeDocument/2006/relationships/slide" Target="/ppt/slides/slide5.xml" Id="R95599046206c4e3b" /><Relationship Type="http://schemas.openxmlformats.org/officeDocument/2006/relationships/slide" Target="/ppt/slides/slide6.xml" Id="R001315f988294327" /><Relationship Type="http://schemas.openxmlformats.org/officeDocument/2006/relationships/slide" Target="/ppt/slides/slide7.xml" Id="R973220e8c22f4e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0bd7f9dab944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d94f2ce37f43ee" /><Relationship Type="http://schemas.openxmlformats.org/officeDocument/2006/relationships/theme" Target="/ppt/slideMasters/theme/theme1.xml" Id="Rf671f0794c7842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d94f2ce37f43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095905b42948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cf0f8caa9749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95cd8cb6a14f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ad0c37df4343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29f7bc96b340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a11f466aad4e8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052fe90fea4e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WALLE &amp; KLINGENBERG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WALLE &amp; KLINGENBERG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WALLE &amp; KLINGENBERG AS ble etablert [år] og holder til i Straumsgrend.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WALLE &amp; KLINGENBERG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WALLE &amp; KLINGENBERG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WALLE &amp; KLINGENBERG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3 832 030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−198 903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−175 825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−634 861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873 181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WALLE &amp; KLINGENBERG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WALLE &amp; KLINGENBERG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WALLE &amp; KLINGENBERG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Straumsåsen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5151 Straumsgrend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925 935 840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WALLE &amp; KLINGENBERG AS</a:t>
            </a:r>
          </a:p>
        </p:txBody>
      </p:sp>
    </p:spTree>
  </p:cSld>
  <p:clrMapOvr>
    <a:masterClrMapping xmlns:a="http://schemas.openxmlformats.org/drawingml/2006/main"/>
  </p:clrMapOvr>
</p:sld>
</file>