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a645823b1d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e41aa4ea99445d"/>
  </p:sldMasterIdLst>
  <p:sldIdLst>
    <p:sldId xmlns:r="http://schemas.openxmlformats.org/officeDocument/2006/relationships" id="256" r:id="R0dcc0ae453b348df"/>
    <p:sldId xmlns:r="http://schemas.openxmlformats.org/officeDocument/2006/relationships" id="257" r:id="Rb06d890eba524162"/>
    <p:sldId xmlns:r="http://schemas.openxmlformats.org/officeDocument/2006/relationships" id="258" r:id="Re3945892da2f4898"/>
    <p:sldId xmlns:r="http://schemas.openxmlformats.org/officeDocument/2006/relationships" id="259" r:id="Ra0b58127734c41e2"/>
    <p:sldId xmlns:r="http://schemas.openxmlformats.org/officeDocument/2006/relationships" id="260" r:id="R08d882c8dc07467d"/>
    <p:sldId xmlns:r="http://schemas.openxmlformats.org/officeDocument/2006/relationships" id="261" r:id="Rba5896665c304f97"/>
    <p:sldId xmlns:r="http://schemas.openxmlformats.org/officeDocument/2006/relationships" id="262" r:id="Rf26306596f7e4f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41aa4ea99445d" /><Relationship Type="http://schemas.openxmlformats.org/officeDocument/2006/relationships/slide" Target="/ppt/slides/slide1.xml" Id="R0dcc0ae453b348df" /><Relationship Type="http://schemas.openxmlformats.org/officeDocument/2006/relationships/slide" Target="/ppt/slides/slide2.xml" Id="Rb06d890eba524162" /><Relationship Type="http://schemas.openxmlformats.org/officeDocument/2006/relationships/slide" Target="/ppt/slides/slide3.xml" Id="Re3945892da2f4898" /><Relationship Type="http://schemas.openxmlformats.org/officeDocument/2006/relationships/slide" Target="/ppt/slides/slide4.xml" Id="Ra0b58127734c41e2" /><Relationship Type="http://schemas.openxmlformats.org/officeDocument/2006/relationships/slide" Target="/ppt/slides/slide5.xml" Id="R08d882c8dc07467d" /><Relationship Type="http://schemas.openxmlformats.org/officeDocument/2006/relationships/slide" Target="/ppt/slides/slide6.xml" Id="Rba5896665c304f97" /><Relationship Type="http://schemas.openxmlformats.org/officeDocument/2006/relationships/slide" Target="/ppt/slides/slide7.xml" Id="Rf26306596f7e4f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517466d3d41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cd010655b47c8" /><Relationship Type="http://schemas.openxmlformats.org/officeDocument/2006/relationships/theme" Target="/ppt/slideMasters/theme/theme1.xml" Id="R0ffc29e184424a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fcd010655b47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7081b419947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b7f1e455b4c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13beeb1dd4a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50368639d40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6c488ef5b41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5fd90008c4c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0c4bac79142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OFFENTLIG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OFFENTLIG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OFFENTLIG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OFFENTLIG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OFFENTLIG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OFFENTLIG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−608 845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−1 242 526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6 809 297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26 456 093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OFFENTLIG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MOSVOLD RIGE AS  –  41,5 %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NIZA INVEST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 HOLDING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ENGEN EFTF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FORTIUS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OFFENTLIG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Njord Securities AS, Dronning Mauds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925 928 690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OFFENTLIG EIENDOM AS</a:t>
            </a:r>
          </a:p>
        </p:txBody>
      </p:sp>
    </p:spTree>
  </p:cSld>
  <p:clrMapOvr>
    <a:masterClrMapping xmlns:a="http://schemas.openxmlformats.org/drawingml/2006/main"/>
  </p:clrMapOvr>
</p:sld>
</file>