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fed4e16ba46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939539ba04c93"/>
  </p:sldMasterIdLst>
  <p:sldIdLst>
    <p:sldId xmlns:r="http://schemas.openxmlformats.org/officeDocument/2006/relationships" id="256" r:id="R18b21ef5ff1f4a30"/>
    <p:sldId xmlns:r="http://schemas.openxmlformats.org/officeDocument/2006/relationships" id="257" r:id="Rab6015e86b2e45c9"/>
    <p:sldId xmlns:r="http://schemas.openxmlformats.org/officeDocument/2006/relationships" id="258" r:id="R00b37b1eab024025"/>
    <p:sldId xmlns:r="http://schemas.openxmlformats.org/officeDocument/2006/relationships" id="259" r:id="Rda61b454f00f48a6"/>
    <p:sldId xmlns:r="http://schemas.openxmlformats.org/officeDocument/2006/relationships" id="260" r:id="R558c27b9c31b4503"/>
    <p:sldId xmlns:r="http://schemas.openxmlformats.org/officeDocument/2006/relationships" id="261" r:id="R9630c3df124c4bfa"/>
    <p:sldId xmlns:r="http://schemas.openxmlformats.org/officeDocument/2006/relationships" id="262" r:id="R351eb441b9b64f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939539ba04c93" /><Relationship Type="http://schemas.openxmlformats.org/officeDocument/2006/relationships/slide" Target="/ppt/slides/slide1.xml" Id="R18b21ef5ff1f4a30" /><Relationship Type="http://schemas.openxmlformats.org/officeDocument/2006/relationships/slide" Target="/ppt/slides/slide2.xml" Id="Rab6015e86b2e45c9" /><Relationship Type="http://schemas.openxmlformats.org/officeDocument/2006/relationships/slide" Target="/ppt/slides/slide3.xml" Id="R00b37b1eab024025" /><Relationship Type="http://schemas.openxmlformats.org/officeDocument/2006/relationships/slide" Target="/ppt/slides/slide4.xml" Id="Rda61b454f00f48a6" /><Relationship Type="http://schemas.openxmlformats.org/officeDocument/2006/relationships/slide" Target="/ppt/slides/slide5.xml" Id="R558c27b9c31b4503" /><Relationship Type="http://schemas.openxmlformats.org/officeDocument/2006/relationships/slide" Target="/ppt/slides/slide6.xml" Id="R9630c3df124c4bfa" /><Relationship Type="http://schemas.openxmlformats.org/officeDocument/2006/relationships/slide" Target="/ppt/slides/slide7.xml" Id="R351eb441b9b64f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826a0c1a94f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2d3cb8c4347d1" /><Relationship Type="http://schemas.openxmlformats.org/officeDocument/2006/relationships/theme" Target="/ppt/slideMasters/theme/theme1.xml" Id="R7b9d460c3146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c2d3cb8c43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13800558647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dcb5a61044e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4c62af2a541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4d585922244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4fa7e8f9942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94672da6c48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6e7ebf11447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LANGMYRA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LANGMYRA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1 365 550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59 010 843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PANCOM PROPERTY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Skomværgata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3921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925 928 658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LANGMYRA HOLDING AS</a:t>
            </a:r>
          </a:p>
        </p:txBody>
      </p:sp>
    </p:spTree>
  </p:cSld>
  <p:clrMapOvr>
    <a:masterClrMapping xmlns:a="http://schemas.openxmlformats.org/drawingml/2006/main"/>
  </p:clrMapOvr>
</p:sld>
</file>