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8b7e9f710c45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eefa75a9c749ad"/>
  </p:sldMasterIdLst>
  <p:sldIdLst>
    <p:sldId xmlns:r="http://schemas.openxmlformats.org/officeDocument/2006/relationships" id="256" r:id="R39d0acf863fe487e"/>
    <p:sldId xmlns:r="http://schemas.openxmlformats.org/officeDocument/2006/relationships" id="257" r:id="R69c3cce436814ddf"/>
    <p:sldId xmlns:r="http://schemas.openxmlformats.org/officeDocument/2006/relationships" id="258" r:id="R97c2246862aa4f75"/>
    <p:sldId xmlns:r="http://schemas.openxmlformats.org/officeDocument/2006/relationships" id="259" r:id="Rf15ad4cb4a3c482b"/>
    <p:sldId xmlns:r="http://schemas.openxmlformats.org/officeDocument/2006/relationships" id="260" r:id="R474f42254fea4516"/>
    <p:sldId xmlns:r="http://schemas.openxmlformats.org/officeDocument/2006/relationships" id="261" r:id="R4508545725504dda"/>
    <p:sldId xmlns:r="http://schemas.openxmlformats.org/officeDocument/2006/relationships" id="262" r:id="R28c26d8f71d04c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eefa75a9c749ad" /><Relationship Type="http://schemas.openxmlformats.org/officeDocument/2006/relationships/slide" Target="/ppt/slides/slide1.xml" Id="R39d0acf863fe487e" /><Relationship Type="http://schemas.openxmlformats.org/officeDocument/2006/relationships/slide" Target="/ppt/slides/slide2.xml" Id="R69c3cce436814ddf" /><Relationship Type="http://schemas.openxmlformats.org/officeDocument/2006/relationships/slide" Target="/ppt/slides/slide3.xml" Id="R97c2246862aa4f75" /><Relationship Type="http://schemas.openxmlformats.org/officeDocument/2006/relationships/slide" Target="/ppt/slides/slide4.xml" Id="Rf15ad4cb4a3c482b" /><Relationship Type="http://schemas.openxmlformats.org/officeDocument/2006/relationships/slide" Target="/ppt/slides/slide5.xml" Id="R474f42254fea4516" /><Relationship Type="http://schemas.openxmlformats.org/officeDocument/2006/relationships/slide" Target="/ppt/slides/slide6.xml" Id="R4508545725504dda" /><Relationship Type="http://schemas.openxmlformats.org/officeDocument/2006/relationships/slide" Target="/ppt/slides/slide7.xml" Id="R28c26d8f71d04c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199d55542246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c249d5ee9444b" /><Relationship Type="http://schemas.openxmlformats.org/officeDocument/2006/relationships/theme" Target="/ppt/slideMasters/theme/theme1.xml" Id="Rbc56ce492d5947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2c249d5ee944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56ba4c2b54c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0a1bac0b549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794b7b9d644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1e229a32d44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2dfa1aa884c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d34088a6741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f0da8959040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ANALYSYS MASON VENTURES NORDIC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ANALYSYS MASON VENTURES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ANALYSYS MASON VENTURES NORDIC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ANALYSYS MASON VENTURES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ANALYSYS MASON VENTURES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ANALYSYS MASON VENTURES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889 896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−102 645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−211 758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1 797 948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ANALYSYS MASON VENTURES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ANALYSYS MASON LIMITED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VENTURE PARTNERS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ANALYSYS MASON VENTURES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Tjuvholmen allé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925 928 046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ANALYSYS MASON VENTURES NORDIC AS</a:t>
            </a:r>
          </a:p>
        </p:txBody>
      </p:sp>
    </p:spTree>
  </p:cSld>
  <p:clrMapOvr>
    <a:masterClrMapping xmlns:a="http://schemas.openxmlformats.org/drawingml/2006/main"/>
  </p:clrMapOvr>
</p:sld>
</file>