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031b7ad3e8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29711aafa4f90"/>
  </p:sldMasterIdLst>
  <p:sldIdLst>
    <p:sldId xmlns:r="http://schemas.openxmlformats.org/officeDocument/2006/relationships" id="256" r:id="Rf8ce5700504a4077"/>
    <p:sldId xmlns:r="http://schemas.openxmlformats.org/officeDocument/2006/relationships" id="257" r:id="R998c353f54db49d5"/>
    <p:sldId xmlns:r="http://schemas.openxmlformats.org/officeDocument/2006/relationships" id="258" r:id="R7a0f57cdcd2b4216"/>
    <p:sldId xmlns:r="http://schemas.openxmlformats.org/officeDocument/2006/relationships" id="259" r:id="R58093db64c54466e"/>
    <p:sldId xmlns:r="http://schemas.openxmlformats.org/officeDocument/2006/relationships" id="260" r:id="Re5098ca8e4984645"/>
    <p:sldId xmlns:r="http://schemas.openxmlformats.org/officeDocument/2006/relationships" id="261" r:id="Rec2451b2fe78458a"/>
    <p:sldId xmlns:r="http://schemas.openxmlformats.org/officeDocument/2006/relationships" id="262" r:id="Rf09b83641bce46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29711aafa4f90" /><Relationship Type="http://schemas.openxmlformats.org/officeDocument/2006/relationships/slide" Target="/ppt/slides/slide1.xml" Id="Rf8ce5700504a4077" /><Relationship Type="http://schemas.openxmlformats.org/officeDocument/2006/relationships/slide" Target="/ppt/slides/slide2.xml" Id="R998c353f54db49d5" /><Relationship Type="http://schemas.openxmlformats.org/officeDocument/2006/relationships/slide" Target="/ppt/slides/slide3.xml" Id="R7a0f57cdcd2b4216" /><Relationship Type="http://schemas.openxmlformats.org/officeDocument/2006/relationships/slide" Target="/ppt/slides/slide4.xml" Id="R58093db64c54466e" /><Relationship Type="http://schemas.openxmlformats.org/officeDocument/2006/relationships/slide" Target="/ppt/slides/slide5.xml" Id="Re5098ca8e4984645" /><Relationship Type="http://schemas.openxmlformats.org/officeDocument/2006/relationships/slide" Target="/ppt/slides/slide6.xml" Id="Rec2451b2fe78458a" /><Relationship Type="http://schemas.openxmlformats.org/officeDocument/2006/relationships/slide" Target="/ppt/slides/slide7.xml" Id="Rf09b83641bce46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2eaaa65d5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b558aacd6407b" /><Relationship Type="http://schemas.openxmlformats.org/officeDocument/2006/relationships/theme" Target="/ppt/slideMasters/theme/theme1.xml" Id="R4adbea00be9e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b558aacd640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7d9427582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1e02397284d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6e9464274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c20fb6e64c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be9d20d3a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673c418745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d302ceb9540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ZEE BOKLAGERET LIERTOPPEN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ZEE BOKLAGERET LIERTOPPEN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1 141 012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402 210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950 948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Prinsdalsfaret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925 927 341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ZEE BOKLAGERET LIERTOPPEN AS</a:t>
            </a:r>
          </a:p>
        </p:txBody>
      </p:sp>
    </p:spTree>
  </p:cSld>
  <p:clrMapOvr>
    <a:masterClrMapping xmlns:a="http://schemas.openxmlformats.org/drawingml/2006/main"/>
  </p:clrMapOvr>
</p:sld>
</file>