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f48845fd1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d1cab8eec42c3"/>
  </p:sldMasterIdLst>
  <p:sldIdLst>
    <p:sldId xmlns:r="http://schemas.openxmlformats.org/officeDocument/2006/relationships" id="256" r:id="Rafc705fc02d3494b"/>
    <p:sldId xmlns:r="http://schemas.openxmlformats.org/officeDocument/2006/relationships" id="257" r:id="Re14b2a48ba1b46ab"/>
    <p:sldId xmlns:r="http://schemas.openxmlformats.org/officeDocument/2006/relationships" id="258" r:id="R5ae8df0a285d4360"/>
    <p:sldId xmlns:r="http://schemas.openxmlformats.org/officeDocument/2006/relationships" id="259" r:id="R623b50293b2a40e0"/>
    <p:sldId xmlns:r="http://schemas.openxmlformats.org/officeDocument/2006/relationships" id="260" r:id="R88beae7b643a4618"/>
    <p:sldId xmlns:r="http://schemas.openxmlformats.org/officeDocument/2006/relationships" id="261" r:id="R231b0430409b4dd1"/>
    <p:sldId xmlns:r="http://schemas.openxmlformats.org/officeDocument/2006/relationships" id="262" r:id="Rb141bc6a5e4e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d1cab8eec42c3" /><Relationship Type="http://schemas.openxmlformats.org/officeDocument/2006/relationships/slide" Target="/ppt/slides/slide1.xml" Id="Rafc705fc02d3494b" /><Relationship Type="http://schemas.openxmlformats.org/officeDocument/2006/relationships/slide" Target="/ppt/slides/slide2.xml" Id="Re14b2a48ba1b46ab" /><Relationship Type="http://schemas.openxmlformats.org/officeDocument/2006/relationships/slide" Target="/ppt/slides/slide3.xml" Id="R5ae8df0a285d4360" /><Relationship Type="http://schemas.openxmlformats.org/officeDocument/2006/relationships/slide" Target="/ppt/slides/slide4.xml" Id="R623b50293b2a40e0" /><Relationship Type="http://schemas.openxmlformats.org/officeDocument/2006/relationships/slide" Target="/ppt/slides/slide5.xml" Id="R88beae7b643a4618" /><Relationship Type="http://schemas.openxmlformats.org/officeDocument/2006/relationships/slide" Target="/ppt/slides/slide6.xml" Id="R231b0430409b4dd1" /><Relationship Type="http://schemas.openxmlformats.org/officeDocument/2006/relationships/slide" Target="/ppt/slides/slide7.xml" Id="Rb141bc6a5e4e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82ec31e344b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9cdaa81ea424c" /><Relationship Type="http://schemas.openxmlformats.org/officeDocument/2006/relationships/theme" Target="/ppt/slideMasters/theme/theme1.xml" Id="R2b0f11031856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9cdaa81ea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5b12a0aab4c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cc8c07c304f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06531d93e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ca003255b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adc3bdd843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5ee4e5d60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0eb82beaf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TRIATHLON EVENTS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TRIATHLON EVENTS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ÅSANE CYKLE KLUBB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TRIATHLON CLUB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Ahlsen, Øyjordsveien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trond.ahlsen@bergentriathlon.no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925 926 477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TRIATHLON EVENTS AS</a:t>
            </a:r>
          </a:p>
        </p:txBody>
      </p:sp>
    </p:spTree>
  </p:cSld>
  <p:clrMapOvr>
    <a:masterClrMapping xmlns:a="http://schemas.openxmlformats.org/drawingml/2006/main"/>
  </p:clrMapOvr>
</p:sld>
</file>