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8361687b9343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c326842aff44b5"/>
  </p:sldMasterIdLst>
  <p:sldIdLst>
    <p:sldId xmlns:r="http://schemas.openxmlformats.org/officeDocument/2006/relationships" id="256" r:id="Re0ceb9ef588240a8"/>
    <p:sldId xmlns:r="http://schemas.openxmlformats.org/officeDocument/2006/relationships" id="257" r:id="Rcfebfabd850740de"/>
    <p:sldId xmlns:r="http://schemas.openxmlformats.org/officeDocument/2006/relationships" id="258" r:id="R429dccaeb00d49e7"/>
    <p:sldId xmlns:r="http://schemas.openxmlformats.org/officeDocument/2006/relationships" id="259" r:id="Rc7e32df8ae7442e0"/>
    <p:sldId xmlns:r="http://schemas.openxmlformats.org/officeDocument/2006/relationships" id="260" r:id="R8991f908a6fc4fd0"/>
    <p:sldId xmlns:r="http://schemas.openxmlformats.org/officeDocument/2006/relationships" id="261" r:id="R43aaf51fdbaf4114"/>
    <p:sldId xmlns:r="http://schemas.openxmlformats.org/officeDocument/2006/relationships" id="262" r:id="R6ea5047b67b643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c326842aff44b5" /><Relationship Type="http://schemas.openxmlformats.org/officeDocument/2006/relationships/slide" Target="/ppt/slides/slide1.xml" Id="Re0ceb9ef588240a8" /><Relationship Type="http://schemas.openxmlformats.org/officeDocument/2006/relationships/slide" Target="/ppt/slides/slide2.xml" Id="Rcfebfabd850740de" /><Relationship Type="http://schemas.openxmlformats.org/officeDocument/2006/relationships/slide" Target="/ppt/slides/slide3.xml" Id="R429dccaeb00d49e7" /><Relationship Type="http://schemas.openxmlformats.org/officeDocument/2006/relationships/slide" Target="/ppt/slides/slide4.xml" Id="Rc7e32df8ae7442e0" /><Relationship Type="http://schemas.openxmlformats.org/officeDocument/2006/relationships/slide" Target="/ppt/slides/slide5.xml" Id="R8991f908a6fc4fd0" /><Relationship Type="http://schemas.openxmlformats.org/officeDocument/2006/relationships/slide" Target="/ppt/slides/slide6.xml" Id="R43aaf51fdbaf4114" /><Relationship Type="http://schemas.openxmlformats.org/officeDocument/2006/relationships/slide" Target="/ppt/slides/slide7.xml" Id="R6ea5047b67b643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b23900b9704b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76211b8804092" /><Relationship Type="http://schemas.openxmlformats.org/officeDocument/2006/relationships/theme" Target="/ppt/slideMasters/theme/theme1.xml" Id="Rb1f01636030648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776211b88040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e1327c4f5c44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cb66b811ab42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9f2e84f7f4e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a2e79be3f45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dede5ac2341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1a20c403448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08a82d0ab4b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MB BYGGSERVICE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MB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MB BYGGSERVICE AS ble etablert [år] og holder til i Drøbak.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MB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MB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MB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1 933 398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−45 111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−41 298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162 485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404 851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MB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BORGEN MATS KNUTSMOEN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MB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Ermesjøåsen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1449 Drøbak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925 925 837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MB BYGGSERVICE AS</a:t>
            </a:r>
          </a:p>
        </p:txBody>
      </p:sp>
    </p:spTree>
  </p:cSld>
  <p:clrMapOvr>
    <a:masterClrMapping xmlns:a="http://schemas.openxmlformats.org/drawingml/2006/main"/>
  </p:clrMapOvr>
</p:sld>
</file>