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1be7addb74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407bbdd5bf41fd"/>
  </p:sldMasterIdLst>
  <p:sldIdLst>
    <p:sldId xmlns:r="http://schemas.openxmlformats.org/officeDocument/2006/relationships" id="256" r:id="Re22467ee4e254b59"/>
    <p:sldId xmlns:r="http://schemas.openxmlformats.org/officeDocument/2006/relationships" id="257" r:id="Rb3440ffae8a14c6b"/>
    <p:sldId xmlns:r="http://schemas.openxmlformats.org/officeDocument/2006/relationships" id="258" r:id="Rf82afe66094b48a6"/>
    <p:sldId xmlns:r="http://schemas.openxmlformats.org/officeDocument/2006/relationships" id="259" r:id="R7f9ca984991f49fa"/>
    <p:sldId xmlns:r="http://schemas.openxmlformats.org/officeDocument/2006/relationships" id="260" r:id="Rf9eed9d2ee1a4511"/>
    <p:sldId xmlns:r="http://schemas.openxmlformats.org/officeDocument/2006/relationships" id="261" r:id="R0af2d1d4b37c4eb6"/>
    <p:sldId xmlns:r="http://schemas.openxmlformats.org/officeDocument/2006/relationships" id="262" r:id="R8927d4eab38f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07bbdd5bf41fd" /><Relationship Type="http://schemas.openxmlformats.org/officeDocument/2006/relationships/slide" Target="/ppt/slides/slide1.xml" Id="Re22467ee4e254b59" /><Relationship Type="http://schemas.openxmlformats.org/officeDocument/2006/relationships/slide" Target="/ppt/slides/slide2.xml" Id="Rb3440ffae8a14c6b" /><Relationship Type="http://schemas.openxmlformats.org/officeDocument/2006/relationships/slide" Target="/ppt/slides/slide3.xml" Id="Rf82afe66094b48a6" /><Relationship Type="http://schemas.openxmlformats.org/officeDocument/2006/relationships/slide" Target="/ppt/slides/slide4.xml" Id="R7f9ca984991f49fa" /><Relationship Type="http://schemas.openxmlformats.org/officeDocument/2006/relationships/slide" Target="/ppt/slides/slide5.xml" Id="Rf9eed9d2ee1a4511" /><Relationship Type="http://schemas.openxmlformats.org/officeDocument/2006/relationships/slide" Target="/ppt/slides/slide6.xml" Id="R0af2d1d4b37c4eb6" /><Relationship Type="http://schemas.openxmlformats.org/officeDocument/2006/relationships/slide" Target="/ppt/slides/slide7.xml" Id="R8927d4eab38f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1c7d2d5844a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edb3e1e584f50" /><Relationship Type="http://schemas.openxmlformats.org/officeDocument/2006/relationships/theme" Target="/ppt/slideMasters/theme/theme1.xml" Id="R7d61aa574c92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8edb3e1e584f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d9cb726a249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62cfa8e5249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bb65b22e243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f18f6816f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d682d4e5f40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11cf0b6894f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f3ed99c334c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FLEX UTLEIGE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FLEX UTLEIGE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2 400 011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DRANGEVÅG SONDRE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JØRGEN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UTLEIGE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Rambergsvegen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UTLEIGE AS</a:t>
            </a:r>
          </a:p>
        </p:txBody>
      </p:sp>
    </p:spTree>
  </p:cSld>
  <p:clrMapOvr>
    <a:masterClrMapping xmlns:a="http://schemas.openxmlformats.org/drawingml/2006/main"/>
  </p:clrMapOvr>
</p:sld>
</file>