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4992c88cf9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7f27e9ca04242"/>
  </p:sldMasterIdLst>
  <p:sldIdLst>
    <p:sldId xmlns:r="http://schemas.openxmlformats.org/officeDocument/2006/relationships" id="256" r:id="Rffe6ba075797484a"/>
    <p:sldId xmlns:r="http://schemas.openxmlformats.org/officeDocument/2006/relationships" id="257" r:id="R6ede10503a2e4375"/>
    <p:sldId xmlns:r="http://schemas.openxmlformats.org/officeDocument/2006/relationships" id="258" r:id="Rdae0699f75ad4b57"/>
    <p:sldId xmlns:r="http://schemas.openxmlformats.org/officeDocument/2006/relationships" id="259" r:id="Rfddb5cbab94340c4"/>
    <p:sldId xmlns:r="http://schemas.openxmlformats.org/officeDocument/2006/relationships" id="260" r:id="R6ee02bd381434b18"/>
    <p:sldId xmlns:r="http://schemas.openxmlformats.org/officeDocument/2006/relationships" id="261" r:id="Rb2c38d5fd1e244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7f27e9ca04242" /><Relationship Type="http://schemas.openxmlformats.org/officeDocument/2006/relationships/slide" Target="/ppt/slides/slide1.xml" Id="Rffe6ba075797484a" /><Relationship Type="http://schemas.openxmlformats.org/officeDocument/2006/relationships/slide" Target="/ppt/slides/slide2.xml" Id="R6ede10503a2e4375" /><Relationship Type="http://schemas.openxmlformats.org/officeDocument/2006/relationships/slide" Target="/ppt/slides/slide3.xml" Id="Rdae0699f75ad4b57" /><Relationship Type="http://schemas.openxmlformats.org/officeDocument/2006/relationships/slide" Target="/ppt/slides/slide4.xml" Id="Rfddb5cbab94340c4" /><Relationship Type="http://schemas.openxmlformats.org/officeDocument/2006/relationships/slide" Target="/ppt/slides/slide5.xml" Id="R6ee02bd381434b18" /><Relationship Type="http://schemas.openxmlformats.org/officeDocument/2006/relationships/slide" Target="/ppt/slides/slide6.xml" Id="Rb2c38d5fd1e244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ef4d851b64a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e31932f0e4853" /><Relationship Type="http://schemas.openxmlformats.org/officeDocument/2006/relationships/theme" Target="/ppt/slideMasters/theme/theme1.xml" Id="Ra6ed781945474c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2e31932f0e48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7382490a1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97503f37542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ef8e9ea57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ff5ac8e214e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0b9fb23e548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1819365f1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LILLBE INVEST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 BERGE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ROALKVAM BERGE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Bjoavegen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