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c052c5ba9d46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d69c9acd064cab"/>
  </p:sldMasterIdLst>
  <p:sldIdLst>
    <p:sldId xmlns:r="http://schemas.openxmlformats.org/officeDocument/2006/relationships" id="256" r:id="R740e4aad46ee4731"/>
    <p:sldId xmlns:r="http://schemas.openxmlformats.org/officeDocument/2006/relationships" id="257" r:id="R9106f9bbbcdc43ef"/>
    <p:sldId xmlns:r="http://schemas.openxmlformats.org/officeDocument/2006/relationships" id="258" r:id="Raeca8960f4824ef8"/>
    <p:sldId xmlns:r="http://schemas.openxmlformats.org/officeDocument/2006/relationships" id="259" r:id="Rf52cb9ec4210475a"/>
    <p:sldId xmlns:r="http://schemas.openxmlformats.org/officeDocument/2006/relationships" id="260" r:id="R238319a7ae4e4953"/>
    <p:sldId xmlns:r="http://schemas.openxmlformats.org/officeDocument/2006/relationships" id="261" r:id="Rfd4bc166b8114671"/>
    <p:sldId xmlns:r="http://schemas.openxmlformats.org/officeDocument/2006/relationships" id="262" r:id="R7f23b8df1d0644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d69c9acd064cab" /><Relationship Type="http://schemas.openxmlformats.org/officeDocument/2006/relationships/slide" Target="/ppt/slides/slide1.xml" Id="R740e4aad46ee4731" /><Relationship Type="http://schemas.openxmlformats.org/officeDocument/2006/relationships/slide" Target="/ppt/slides/slide2.xml" Id="R9106f9bbbcdc43ef" /><Relationship Type="http://schemas.openxmlformats.org/officeDocument/2006/relationships/slide" Target="/ppt/slides/slide3.xml" Id="Raeca8960f4824ef8" /><Relationship Type="http://schemas.openxmlformats.org/officeDocument/2006/relationships/slide" Target="/ppt/slides/slide4.xml" Id="Rf52cb9ec4210475a" /><Relationship Type="http://schemas.openxmlformats.org/officeDocument/2006/relationships/slide" Target="/ppt/slides/slide5.xml" Id="R238319a7ae4e4953" /><Relationship Type="http://schemas.openxmlformats.org/officeDocument/2006/relationships/slide" Target="/ppt/slides/slide6.xml" Id="Rfd4bc166b8114671" /><Relationship Type="http://schemas.openxmlformats.org/officeDocument/2006/relationships/slide" Target="/ppt/slides/slide7.xml" Id="R7f23b8df1d0644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6e3f89f8e4c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cc6e3c3164bee" /><Relationship Type="http://schemas.openxmlformats.org/officeDocument/2006/relationships/theme" Target="/ppt/slideMasters/theme/theme1.xml" Id="R8d139eab66404c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2cc6e3c3164b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5edd5459348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23f5ed4dd4b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750c49a9f40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73dcc2cc841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72afd6c6647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eb64427a04d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06cf0b30347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LILLBE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LILLBE INVEST AS ble etablert [år] og holder til i Ølensvåg.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493 981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8 346 343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9 387 437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LILL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RANDI ROALKVAM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Bjoavegen 126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5582 Ølensvåg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925 924 601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LILLBE INVEST AS</a:t>
            </a:r>
          </a:p>
        </p:txBody>
      </p:sp>
    </p:spTree>
  </p:cSld>
  <p:clrMapOvr>
    <a:masterClrMapping xmlns:a="http://schemas.openxmlformats.org/drawingml/2006/main"/>
  </p:clrMapOvr>
</p:sld>
</file>