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017d0c733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9c73d0f6f4382"/>
  </p:sldMasterIdLst>
  <p:sldIdLst>
    <p:sldId xmlns:r="http://schemas.openxmlformats.org/officeDocument/2006/relationships" id="256" r:id="R64585830069149de"/>
    <p:sldId xmlns:r="http://schemas.openxmlformats.org/officeDocument/2006/relationships" id="257" r:id="R081d4e091f404031"/>
    <p:sldId xmlns:r="http://schemas.openxmlformats.org/officeDocument/2006/relationships" id="258" r:id="Rcf77cbe314c7470a"/>
    <p:sldId xmlns:r="http://schemas.openxmlformats.org/officeDocument/2006/relationships" id="259" r:id="R5bf40e0ce9b340d0"/>
    <p:sldId xmlns:r="http://schemas.openxmlformats.org/officeDocument/2006/relationships" id="260" r:id="R55c8f13edf4d4a6f"/>
    <p:sldId xmlns:r="http://schemas.openxmlformats.org/officeDocument/2006/relationships" id="261" r:id="Rcdbe82e7fa654768"/>
    <p:sldId xmlns:r="http://schemas.openxmlformats.org/officeDocument/2006/relationships" id="262" r:id="Rcf5deaba3f5d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9c73d0f6f4382" /><Relationship Type="http://schemas.openxmlformats.org/officeDocument/2006/relationships/slide" Target="/ppt/slides/slide1.xml" Id="R64585830069149de" /><Relationship Type="http://schemas.openxmlformats.org/officeDocument/2006/relationships/slide" Target="/ppt/slides/slide2.xml" Id="R081d4e091f404031" /><Relationship Type="http://schemas.openxmlformats.org/officeDocument/2006/relationships/slide" Target="/ppt/slides/slide3.xml" Id="Rcf77cbe314c7470a" /><Relationship Type="http://schemas.openxmlformats.org/officeDocument/2006/relationships/slide" Target="/ppt/slides/slide4.xml" Id="R5bf40e0ce9b340d0" /><Relationship Type="http://schemas.openxmlformats.org/officeDocument/2006/relationships/slide" Target="/ppt/slides/slide5.xml" Id="R55c8f13edf4d4a6f" /><Relationship Type="http://schemas.openxmlformats.org/officeDocument/2006/relationships/slide" Target="/ppt/slides/slide6.xml" Id="Rcdbe82e7fa654768" /><Relationship Type="http://schemas.openxmlformats.org/officeDocument/2006/relationships/slide" Target="/ppt/slides/slide7.xml" Id="Rcf5deaba3f5d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f6b889e5f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541608884078" /><Relationship Type="http://schemas.openxmlformats.org/officeDocument/2006/relationships/theme" Target="/ppt/slideMasters/theme/theme1.xml" Id="Rbf60eb62752d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a54160888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0cc43d454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7efbf83c24d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25ba84bf5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37dd0faa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f376a60b840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363e819384b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970f18ec4c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 HOLDING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462 019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EKENES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925 922 935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NETE HOLDING AS</a:t>
            </a:r>
          </a:p>
        </p:txBody>
      </p:sp>
    </p:spTree>
  </p:cSld>
  <p:clrMapOvr>
    <a:masterClrMapping xmlns:a="http://schemas.openxmlformats.org/drawingml/2006/main"/>
  </p:clrMapOvr>
</p:sld>
</file>