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14015a7d1f4d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e72a5b1f624593"/>
  </p:sldMasterIdLst>
  <p:sldIdLst>
    <p:sldId xmlns:r="http://schemas.openxmlformats.org/officeDocument/2006/relationships" id="256" r:id="R32a2422e67c54bf2"/>
    <p:sldId xmlns:r="http://schemas.openxmlformats.org/officeDocument/2006/relationships" id="257" r:id="Rd878731b32354bf2"/>
    <p:sldId xmlns:r="http://schemas.openxmlformats.org/officeDocument/2006/relationships" id="258" r:id="Rd7e35e98873a4645"/>
    <p:sldId xmlns:r="http://schemas.openxmlformats.org/officeDocument/2006/relationships" id="259" r:id="R4eaf09d7d1cf41c9"/>
    <p:sldId xmlns:r="http://schemas.openxmlformats.org/officeDocument/2006/relationships" id="260" r:id="Ra48f1201a8a64bca"/>
    <p:sldId xmlns:r="http://schemas.openxmlformats.org/officeDocument/2006/relationships" id="261" r:id="R0db7333197534dfa"/>
    <p:sldId xmlns:r="http://schemas.openxmlformats.org/officeDocument/2006/relationships" id="262" r:id="R9a8ef0336dbf48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e72a5b1f624593" /><Relationship Type="http://schemas.openxmlformats.org/officeDocument/2006/relationships/slide" Target="/ppt/slides/slide1.xml" Id="R32a2422e67c54bf2" /><Relationship Type="http://schemas.openxmlformats.org/officeDocument/2006/relationships/slide" Target="/ppt/slides/slide2.xml" Id="Rd878731b32354bf2" /><Relationship Type="http://schemas.openxmlformats.org/officeDocument/2006/relationships/slide" Target="/ppt/slides/slide3.xml" Id="Rd7e35e98873a4645" /><Relationship Type="http://schemas.openxmlformats.org/officeDocument/2006/relationships/slide" Target="/ppt/slides/slide4.xml" Id="R4eaf09d7d1cf41c9" /><Relationship Type="http://schemas.openxmlformats.org/officeDocument/2006/relationships/slide" Target="/ppt/slides/slide5.xml" Id="Ra48f1201a8a64bca" /><Relationship Type="http://schemas.openxmlformats.org/officeDocument/2006/relationships/slide" Target="/ppt/slides/slide6.xml" Id="R0db7333197534dfa" /><Relationship Type="http://schemas.openxmlformats.org/officeDocument/2006/relationships/slide" Target="/ppt/slides/slide7.xml" Id="R9a8ef0336dbf48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90d9b58a4544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6c915afad748da" /><Relationship Type="http://schemas.openxmlformats.org/officeDocument/2006/relationships/theme" Target="/ppt/slideMasters/theme/theme1.xml" Id="Rdfb83478d72a4b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6c915afad748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787570131149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c697fa369e43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58b9ee4e2e45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2ae318f9cd4f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b577f603fb4c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a6fd46897a41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c79746525642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QUARATE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QUARATE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QUARATE AS ble etablert [år] og holder til i Hjellestad.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QUARATE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QUARATE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QUARATE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−20 295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−39 245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−81 984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399 708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QUARATE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TVEDT ANETTE B MATHISEN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QUARATE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Mildevegen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5259 Hjellestad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925 922 099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QUARATE AS</a:t>
            </a:r>
          </a:p>
        </p:txBody>
      </p:sp>
    </p:spTree>
  </p:cSld>
  <p:clrMapOvr>
    <a:masterClrMapping xmlns:a="http://schemas.openxmlformats.org/drawingml/2006/main"/>
  </p:clrMapOvr>
</p:sld>
</file>