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2d25cc026447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e3e06de124421"/>
  </p:sldMasterIdLst>
  <p:sldIdLst>
    <p:sldId xmlns:r="http://schemas.openxmlformats.org/officeDocument/2006/relationships" id="256" r:id="Rc822aedc64674377"/>
    <p:sldId xmlns:r="http://schemas.openxmlformats.org/officeDocument/2006/relationships" id="257" r:id="R0c6fa67d04f5476e"/>
    <p:sldId xmlns:r="http://schemas.openxmlformats.org/officeDocument/2006/relationships" id="258" r:id="R6ed56adcb1c54066"/>
    <p:sldId xmlns:r="http://schemas.openxmlformats.org/officeDocument/2006/relationships" id="259" r:id="R0eda2e86fe044174"/>
    <p:sldId xmlns:r="http://schemas.openxmlformats.org/officeDocument/2006/relationships" id="260" r:id="Re0023009d27f41bb"/>
    <p:sldId xmlns:r="http://schemas.openxmlformats.org/officeDocument/2006/relationships" id="261" r:id="Rec09ca072d154dea"/>
    <p:sldId xmlns:r="http://schemas.openxmlformats.org/officeDocument/2006/relationships" id="262" r:id="R5f9247a261f540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e3e06de124421" /><Relationship Type="http://schemas.openxmlformats.org/officeDocument/2006/relationships/slide" Target="/ppt/slides/slide1.xml" Id="Rc822aedc64674377" /><Relationship Type="http://schemas.openxmlformats.org/officeDocument/2006/relationships/slide" Target="/ppt/slides/slide2.xml" Id="R0c6fa67d04f5476e" /><Relationship Type="http://schemas.openxmlformats.org/officeDocument/2006/relationships/slide" Target="/ppt/slides/slide3.xml" Id="R6ed56adcb1c54066" /><Relationship Type="http://schemas.openxmlformats.org/officeDocument/2006/relationships/slide" Target="/ppt/slides/slide4.xml" Id="R0eda2e86fe044174" /><Relationship Type="http://schemas.openxmlformats.org/officeDocument/2006/relationships/slide" Target="/ppt/slides/slide5.xml" Id="Re0023009d27f41bb" /><Relationship Type="http://schemas.openxmlformats.org/officeDocument/2006/relationships/slide" Target="/ppt/slides/slide6.xml" Id="Rec09ca072d154dea" /><Relationship Type="http://schemas.openxmlformats.org/officeDocument/2006/relationships/slide" Target="/ppt/slides/slide7.xml" Id="R5f9247a261f540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232eae0f14f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255a5228e4af8" /><Relationship Type="http://schemas.openxmlformats.org/officeDocument/2006/relationships/theme" Target="/ppt/slideMasters/theme/theme1.xml" Id="Rfbb4b05dfdaf41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0255a5228e4a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518c5f6b94a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4ed38825f43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f1752e85f41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9fb989a3446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d901135d54f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efab1ccba4e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bbe87d194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HT LOGISTIKK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LOGISTIKK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 LOGISTIKK &amp;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LOGISTIKK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LOGISTIKK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LOGISTIKK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55 551 799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−1 354 621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−1 497 994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897 447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14 958 179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LOGISTIKK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ABBAS HASSAN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LOGISTIKK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925 922 072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LOGISTIKK &amp; TRANSPORT AS</a:t>
            </a:r>
          </a:p>
        </p:txBody>
      </p:sp>
    </p:spTree>
  </p:cSld>
  <p:clrMapOvr>
    <a:masterClrMapping xmlns:a="http://schemas.openxmlformats.org/drawingml/2006/main"/>
  </p:clrMapOvr>
</p:sld>
</file>