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6982e9b5c843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22c7b9b63e48a7"/>
  </p:sldMasterIdLst>
  <p:sldIdLst>
    <p:sldId xmlns:r="http://schemas.openxmlformats.org/officeDocument/2006/relationships" id="256" r:id="R94133ba560d04dbe"/>
    <p:sldId xmlns:r="http://schemas.openxmlformats.org/officeDocument/2006/relationships" id="257" r:id="Rcd47a32f0e674c8f"/>
    <p:sldId xmlns:r="http://schemas.openxmlformats.org/officeDocument/2006/relationships" id="258" r:id="R1f57c77d6fec4e6a"/>
    <p:sldId xmlns:r="http://schemas.openxmlformats.org/officeDocument/2006/relationships" id="259" r:id="R5b51b585de8d4593"/>
    <p:sldId xmlns:r="http://schemas.openxmlformats.org/officeDocument/2006/relationships" id="260" r:id="R4e9120f200204cc7"/>
    <p:sldId xmlns:r="http://schemas.openxmlformats.org/officeDocument/2006/relationships" id="261" r:id="Rd090f7de94134f5f"/>
    <p:sldId xmlns:r="http://schemas.openxmlformats.org/officeDocument/2006/relationships" id="262" r:id="R3bf3032bd2ac4f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22c7b9b63e48a7" /><Relationship Type="http://schemas.openxmlformats.org/officeDocument/2006/relationships/slide" Target="/ppt/slides/slide1.xml" Id="R94133ba560d04dbe" /><Relationship Type="http://schemas.openxmlformats.org/officeDocument/2006/relationships/slide" Target="/ppt/slides/slide2.xml" Id="Rcd47a32f0e674c8f" /><Relationship Type="http://schemas.openxmlformats.org/officeDocument/2006/relationships/slide" Target="/ppt/slides/slide3.xml" Id="R1f57c77d6fec4e6a" /><Relationship Type="http://schemas.openxmlformats.org/officeDocument/2006/relationships/slide" Target="/ppt/slides/slide4.xml" Id="R5b51b585de8d4593" /><Relationship Type="http://schemas.openxmlformats.org/officeDocument/2006/relationships/slide" Target="/ppt/slides/slide5.xml" Id="R4e9120f200204cc7" /><Relationship Type="http://schemas.openxmlformats.org/officeDocument/2006/relationships/slide" Target="/ppt/slides/slide6.xml" Id="Rd090f7de94134f5f" /><Relationship Type="http://schemas.openxmlformats.org/officeDocument/2006/relationships/slide" Target="/ppt/slides/slide7.xml" Id="R3bf3032bd2ac4f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469697765346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9186633b94cc5" /><Relationship Type="http://schemas.openxmlformats.org/officeDocument/2006/relationships/theme" Target="/ppt/slideMasters/theme/theme1.xml" Id="R075f8ee817774e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f9186633b94c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5c1279b8444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f91be24204c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64f1c670840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db4c94c1b4b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10487cbd744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a3b0e3e2d44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22eae067945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GUTTA KRUTT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GUTTA KRUTT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GUTTA KRUTT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GUTTA KRUTT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GUTTA KRUTT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GUTTA KRUTT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−37 804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7 895 355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12 125 246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GUTTA KRUTT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RØNNING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GUTTA KRUTT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Solliveien 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925 922 005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GUTTA KRUTT HOLDING AS</a:t>
            </a:r>
          </a:p>
        </p:txBody>
      </p:sp>
    </p:spTree>
  </p:cSld>
  <p:clrMapOvr>
    <a:masterClrMapping xmlns:a="http://schemas.openxmlformats.org/drawingml/2006/main"/>
  </p:clrMapOvr>
</p:sld>
</file>