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640d8e408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3780de69f74190"/>
  </p:sldMasterIdLst>
  <p:sldIdLst>
    <p:sldId xmlns:r="http://schemas.openxmlformats.org/officeDocument/2006/relationships" id="256" r:id="R2ee5785ea85b40f0"/>
    <p:sldId xmlns:r="http://schemas.openxmlformats.org/officeDocument/2006/relationships" id="257" r:id="R881e21d45e754802"/>
    <p:sldId xmlns:r="http://schemas.openxmlformats.org/officeDocument/2006/relationships" id="258" r:id="R25e57562d27a4551"/>
    <p:sldId xmlns:r="http://schemas.openxmlformats.org/officeDocument/2006/relationships" id="259" r:id="R25bb10fcb6114888"/>
    <p:sldId xmlns:r="http://schemas.openxmlformats.org/officeDocument/2006/relationships" id="260" r:id="R8d8f99d8ba914ad9"/>
    <p:sldId xmlns:r="http://schemas.openxmlformats.org/officeDocument/2006/relationships" id="261" r:id="Rebfa880d36e9430c"/>
    <p:sldId xmlns:r="http://schemas.openxmlformats.org/officeDocument/2006/relationships" id="262" r:id="Rf50422fd63fb41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780de69f74190" /><Relationship Type="http://schemas.openxmlformats.org/officeDocument/2006/relationships/slide" Target="/ppt/slides/slide1.xml" Id="R2ee5785ea85b40f0" /><Relationship Type="http://schemas.openxmlformats.org/officeDocument/2006/relationships/slide" Target="/ppt/slides/slide2.xml" Id="R881e21d45e754802" /><Relationship Type="http://schemas.openxmlformats.org/officeDocument/2006/relationships/slide" Target="/ppt/slides/slide3.xml" Id="R25e57562d27a4551" /><Relationship Type="http://schemas.openxmlformats.org/officeDocument/2006/relationships/slide" Target="/ppt/slides/slide4.xml" Id="R25bb10fcb6114888" /><Relationship Type="http://schemas.openxmlformats.org/officeDocument/2006/relationships/slide" Target="/ppt/slides/slide5.xml" Id="R8d8f99d8ba914ad9" /><Relationship Type="http://schemas.openxmlformats.org/officeDocument/2006/relationships/slide" Target="/ppt/slides/slide6.xml" Id="Rebfa880d36e9430c" /><Relationship Type="http://schemas.openxmlformats.org/officeDocument/2006/relationships/slide" Target="/ppt/slides/slide7.xml" Id="Rf50422fd63fb41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a2427f6d7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c5d5b0d4f4b3f" /><Relationship Type="http://schemas.openxmlformats.org/officeDocument/2006/relationships/theme" Target="/ppt/slideMasters/theme/theme1.xml" Id="R493a3e513aff4c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c5d5b0d4f4b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c4d4a6809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41333605f41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e739761f34c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a22e275f949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8f761a84a4b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6d8aa5fff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34ef8918f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KK INVEST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 INVEST 4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22 620 434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22 803 984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KRISTINA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GUDMUND JONNY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INVEST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Elvebakkvegen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925 919 969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 INVEST 4 AS</a:t>
            </a:r>
          </a:p>
        </p:txBody>
      </p:sp>
    </p:spTree>
  </p:cSld>
  <p:clrMapOvr>
    <a:masterClrMapping xmlns:a="http://schemas.openxmlformats.org/drawingml/2006/main"/>
  </p:clrMapOvr>
</p:sld>
</file>