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d021f120745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771204506a4788"/>
  </p:sldMasterIdLst>
  <p:sldIdLst>
    <p:sldId xmlns:r="http://schemas.openxmlformats.org/officeDocument/2006/relationships" id="256" r:id="R47bff87833ca4fcd"/>
    <p:sldId xmlns:r="http://schemas.openxmlformats.org/officeDocument/2006/relationships" id="257" r:id="R28ffc62152bb4446"/>
    <p:sldId xmlns:r="http://schemas.openxmlformats.org/officeDocument/2006/relationships" id="258" r:id="R79261cc64b3742bc"/>
    <p:sldId xmlns:r="http://schemas.openxmlformats.org/officeDocument/2006/relationships" id="259" r:id="R5ec60c5cc40a4666"/>
    <p:sldId xmlns:r="http://schemas.openxmlformats.org/officeDocument/2006/relationships" id="260" r:id="Ra0ba3edb381c4bcf"/>
    <p:sldId xmlns:r="http://schemas.openxmlformats.org/officeDocument/2006/relationships" id="261" r:id="R5119ece51af3474c"/>
    <p:sldId xmlns:r="http://schemas.openxmlformats.org/officeDocument/2006/relationships" id="262" r:id="R8699df89675240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71204506a4788" /><Relationship Type="http://schemas.openxmlformats.org/officeDocument/2006/relationships/slide" Target="/ppt/slides/slide1.xml" Id="R47bff87833ca4fcd" /><Relationship Type="http://schemas.openxmlformats.org/officeDocument/2006/relationships/slide" Target="/ppt/slides/slide2.xml" Id="R28ffc62152bb4446" /><Relationship Type="http://schemas.openxmlformats.org/officeDocument/2006/relationships/slide" Target="/ppt/slides/slide3.xml" Id="R79261cc64b3742bc" /><Relationship Type="http://schemas.openxmlformats.org/officeDocument/2006/relationships/slide" Target="/ppt/slides/slide4.xml" Id="R5ec60c5cc40a4666" /><Relationship Type="http://schemas.openxmlformats.org/officeDocument/2006/relationships/slide" Target="/ppt/slides/slide5.xml" Id="Ra0ba3edb381c4bcf" /><Relationship Type="http://schemas.openxmlformats.org/officeDocument/2006/relationships/slide" Target="/ppt/slides/slide6.xml" Id="R5119ece51af3474c" /><Relationship Type="http://schemas.openxmlformats.org/officeDocument/2006/relationships/slide" Target="/ppt/slides/slide7.xml" Id="R8699df89675240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a1a09e914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1f811dcde4d14" /><Relationship Type="http://schemas.openxmlformats.org/officeDocument/2006/relationships/theme" Target="/ppt/slideMasters/theme/theme1.xml" Id="R47867b2b642840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c1f811dcde4d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0b745b4b44b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6663b03e246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396f79b3241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aa8d91958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d1cc0c1694a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eb839b27a49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25ab9628a4c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INNOVAGRUPPEN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INNOVAGRUPPEN AS ble etablert [år] og holder til i Ringebu.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2 753 642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DALBAK SVEINUNG  –  93,0 %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DALBAK GUDVEIG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Flyplassvegen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2630 Ringebu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925 918 482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INNOVAGRUPPEN AS</a:t>
            </a:r>
          </a:p>
        </p:txBody>
      </p:sp>
    </p:spTree>
  </p:cSld>
  <p:clrMapOvr>
    <a:masterClrMapping xmlns:a="http://schemas.openxmlformats.org/drawingml/2006/main"/>
  </p:clrMapOvr>
</p:sld>
</file>