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7d06e5a52243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276c54bab14a97"/>
  </p:sldMasterIdLst>
  <p:sldIdLst>
    <p:sldId xmlns:r="http://schemas.openxmlformats.org/officeDocument/2006/relationships" id="256" r:id="R3676fe24eed94ca7"/>
    <p:sldId xmlns:r="http://schemas.openxmlformats.org/officeDocument/2006/relationships" id="257" r:id="R98166e88ed5247b8"/>
    <p:sldId xmlns:r="http://schemas.openxmlformats.org/officeDocument/2006/relationships" id="258" r:id="R6c0b525451924992"/>
    <p:sldId xmlns:r="http://schemas.openxmlformats.org/officeDocument/2006/relationships" id="259" r:id="Ra41d6d541e9b4cfe"/>
    <p:sldId xmlns:r="http://schemas.openxmlformats.org/officeDocument/2006/relationships" id="260" r:id="R1741c5fb5227405d"/>
    <p:sldId xmlns:r="http://schemas.openxmlformats.org/officeDocument/2006/relationships" id="261" r:id="Rca1d394bbf7b4cf3"/>
    <p:sldId xmlns:r="http://schemas.openxmlformats.org/officeDocument/2006/relationships" id="262" r:id="R70c5b2ebbed54e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276c54bab14a97" /><Relationship Type="http://schemas.openxmlformats.org/officeDocument/2006/relationships/slide" Target="/ppt/slides/slide1.xml" Id="R3676fe24eed94ca7" /><Relationship Type="http://schemas.openxmlformats.org/officeDocument/2006/relationships/slide" Target="/ppt/slides/slide2.xml" Id="R98166e88ed5247b8" /><Relationship Type="http://schemas.openxmlformats.org/officeDocument/2006/relationships/slide" Target="/ppt/slides/slide3.xml" Id="R6c0b525451924992" /><Relationship Type="http://schemas.openxmlformats.org/officeDocument/2006/relationships/slide" Target="/ppt/slides/slide4.xml" Id="Ra41d6d541e9b4cfe" /><Relationship Type="http://schemas.openxmlformats.org/officeDocument/2006/relationships/slide" Target="/ppt/slides/slide5.xml" Id="R1741c5fb5227405d" /><Relationship Type="http://schemas.openxmlformats.org/officeDocument/2006/relationships/slide" Target="/ppt/slides/slide6.xml" Id="Rca1d394bbf7b4cf3" /><Relationship Type="http://schemas.openxmlformats.org/officeDocument/2006/relationships/slide" Target="/ppt/slides/slide7.xml" Id="R70c5b2ebbed54e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9fde57b64742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d8b305c614161" /><Relationship Type="http://schemas.openxmlformats.org/officeDocument/2006/relationships/theme" Target="/ppt/slideMasters/theme/theme1.xml" Id="R6051e9f35e2a47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7d8b305c6141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66a768ffd46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5004196d34c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b48f9685c4e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f93f3237741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498cbe56f41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3313a74464f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a4a2c11e44e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−56 877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137 123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CAMILLA LØFSGAARD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Camilla Lie, Wilhelms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925 916 706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EIL AS</a:t>
            </a:r>
          </a:p>
        </p:txBody>
      </p:sp>
    </p:spTree>
  </p:cSld>
  <p:clrMapOvr>
    <a:masterClrMapping xmlns:a="http://schemas.openxmlformats.org/drawingml/2006/main"/>
  </p:clrMapOvr>
</p:sld>
</file>