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15855b24d604ae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49bc260afe34895"/>
  </p:sldMasterIdLst>
  <p:sldIdLst>
    <p:sldId xmlns:r="http://schemas.openxmlformats.org/officeDocument/2006/relationships" id="256" r:id="Re3f8cf8042ef4197"/>
    <p:sldId xmlns:r="http://schemas.openxmlformats.org/officeDocument/2006/relationships" id="257" r:id="R324a7ebe3b064e2b"/>
    <p:sldId xmlns:r="http://schemas.openxmlformats.org/officeDocument/2006/relationships" id="258" r:id="Rcdc80772edff45f5"/>
    <p:sldId xmlns:r="http://schemas.openxmlformats.org/officeDocument/2006/relationships" id="259" r:id="Rac268028a4e24487"/>
    <p:sldId xmlns:r="http://schemas.openxmlformats.org/officeDocument/2006/relationships" id="260" r:id="R4df67dbdbfc54e1e"/>
    <p:sldId xmlns:r="http://schemas.openxmlformats.org/officeDocument/2006/relationships" id="261" r:id="R3f690aa78288470d"/>
    <p:sldId xmlns:r="http://schemas.openxmlformats.org/officeDocument/2006/relationships" id="262" r:id="R97540257cca6428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9bc260afe34895" /><Relationship Type="http://schemas.openxmlformats.org/officeDocument/2006/relationships/slide" Target="/ppt/slides/slide1.xml" Id="Re3f8cf8042ef4197" /><Relationship Type="http://schemas.openxmlformats.org/officeDocument/2006/relationships/slide" Target="/ppt/slides/slide2.xml" Id="R324a7ebe3b064e2b" /><Relationship Type="http://schemas.openxmlformats.org/officeDocument/2006/relationships/slide" Target="/ppt/slides/slide3.xml" Id="Rcdc80772edff45f5" /><Relationship Type="http://schemas.openxmlformats.org/officeDocument/2006/relationships/slide" Target="/ppt/slides/slide4.xml" Id="Rac268028a4e24487" /><Relationship Type="http://schemas.openxmlformats.org/officeDocument/2006/relationships/slide" Target="/ppt/slides/slide5.xml" Id="R4df67dbdbfc54e1e" /><Relationship Type="http://schemas.openxmlformats.org/officeDocument/2006/relationships/slide" Target="/ppt/slides/slide6.xml" Id="R3f690aa78288470d" /><Relationship Type="http://schemas.openxmlformats.org/officeDocument/2006/relationships/slide" Target="/ppt/slides/slide7.xml" Id="R97540257cca6428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c59a1e5803490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b172fa00f4425f" /><Relationship Type="http://schemas.openxmlformats.org/officeDocument/2006/relationships/theme" Target="/ppt/slideMasters/theme/theme1.xml" Id="R8906a6493d3f4c6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5b172fa00f4425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39317023454bd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0d43946c42486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4fde51df754e1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dc543b41c24f8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cfacea806446a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a18f293b454da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af98c998da408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ELINS MATGLEDER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ELINS MATGLEDER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ELINS MATGLEDER AS ble etablert [år] og holder til i Uskedalen.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ELINS MATGLEDER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ELINS MATGLEDER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ELINS MATGLEDER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6 097 617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461 461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401 635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1 014 249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1 958 248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ELINS MATGLEDER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ENES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ELINS MATGLEDER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Døsslandssido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5463 Uskedalen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925 913 383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ELINS MATGLEDER AS</a:t>
            </a:r>
          </a:p>
        </p:txBody>
      </p:sp>
    </p:spTree>
  </p:cSld>
  <p:clrMapOvr>
    <a:masterClrMapping xmlns:a="http://schemas.openxmlformats.org/drawingml/2006/main"/>
  </p:clrMapOvr>
</p:sld>
</file>