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642924aca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1e44722d874875"/>
  </p:sldMasterIdLst>
  <p:sldIdLst>
    <p:sldId xmlns:r="http://schemas.openxmlformats.org/officeDocument/2006/relationships" id="256" r:id="R3e96d7ec30124259"/>
    <p:sldId xmlns:r="http://schemas.openxmlformats.org/officeDocument/2006/relationships" id="257" r:id="Rf954bbfad2364998"/>
    <p:sldId xmlns:r="http://schemas.openxmlformats.org/officeDocument/2006/relationships" id="258" r:id="Rbff0abf2bb194067"/>
    <p:sldId xmlns:r="http://schemas.openxmlformats.org/officeDocument/2006/relationships" id="259" r:id="Rbe5e0ea481884517"/>
    <p:sldId xmlns:r="http://schemas.openxmlformats.org/officeDocument/2006/relationships" id="260" r:id="R58e2761998ae4862"/>
    <p:sldId xmlns:r="http://schemas.openxmlformats.org/officeDocument/2006/relationships" id="261" r:id="R8449272ab4224aa9"/>
    <p:sldId xmlns:r="http://schemas.openxmlformats.org/officeDocument/2006/relationships" id="262" r:id="R7ce3ab55e958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e44722d874875" /><Relationship Type="http://schemas.openxmlformats.org/officeDocument/2006/relationships/slide" Target="/ppt/slides/slide1.xml" Id="R3e96d7ec30124259" /><Relationship Type="http://schemas.openxmlformats.org/officeDocument/2006/relationships/slide" Target="/ppt/slides/slide2.xml" Id="Rf954bbfad2364998" /><Relationship Type="http://schemas.openxmlformats.org/officeDocument/2006/relationships/slide" Target="/ppt/slides/slide3.xml" Id="Rbff0abf2bb194067" /><Relationship Type="http://schemas.openxmlformats.org/officeDocument/2006/relationships/slide" Target="/ppt/slides/slide4.xml" Id="Rbe5e0ea481884517" /><Relationship Type="http://schemas.openxmlformats.org/officeDocument/2006/relationships/slide" Target="/ppt/slides/slide5.xml" Id="R58e2761998ae4862" /><Relationship Type="http://schemas.openxmlformats.org/officeDocument/2006/relationships/slide" Target="/ppt/slides/slide6.xml" Id="R8449272ab4224aa9" /><Relationship Type="http://schemas.openxmlformats.org/officeDocument/2006/relationships/slide" Target="/ppt/slides/slide7.xml" Id="R7ce3ab55e958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86a814285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2fc4fee04be3" /><Relationship Type="http://schemas.openxmlformats.org/officeDocument/2006/relationships/theme" Target="/ppt/slideMasters/theme/theme1.xml" Id="Rf63c32b8d84b40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02fc4fee0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7d6987abe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bb0f6636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8b270113d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f3a70dade41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fd3fbf000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afa4b47e94e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cd80684ca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MSM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SINNATHAMBY ANTON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925 907 936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MSM REGNSKAP AS</a:t>
            </a:r>
          </a:p>
        </p:txBody>
      </p:sp>
    </p:spTree>
  </p:cSld>
  <p:clrMapOvr>
    <a:masterClrMapping xmlns:a="http://schemas.openxmlformats.org/drawingml/2006/main"/>
  </p:clrMapOvr>
</p:sld>
</file>