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97bcf5ac8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b12e3522f4b10"/>
  </p:sldMasterIdLst>
  <p:sldIdLst>
    <p:sldId xmlns:r="http://schemas.openxmlformats.org/officeDocument/2006/relationships" id="256" r:id="R355ba4fff4b64f36"/>
    <p:sldId xmlns:r="http://schemas.openxmlformats.org/officeDocument/2006/relationships" id="257" r:id="R4423ed112a714673"/>
    <p:sldId xmlns:r="http://schemas.openxmlformats.org/officeDocument/2006/relationships" id="258" r:id="R3b5806cb66e04688"/>
    <p:sldId xmlns:r="http://schemas.openxmlformats.org/officeDocument/2006/relationships" id="259" r:id="Raacf42ec12214757"/>
    <p:sldId xmlns:r="http://schemas.openxmlformats.org/officeDocument/2006/relationships" id="260" r:id="R7c5c6b89abfb428d"/>
    <p:sldId xmlns:r="http://schemas.openxmlformats.org/officeDocument/2006/relationships" id="261" r:id="R5174a416d40b4b34"/>
    <p:sldId xmlns:r="http://schemas.openxmlformats.org/officeDocument/2006/relationships" id="262" r:id="Re3d0fcb92296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b12e3522f4b10" /><Relationship Type="http://schemas.openxmlformats.org/officeDocument/2006/relationships/slide" Target="/ppt/slides/slide1.xml" Id="R355ba4fff4b64f36" /><Relationship Type="http://schemas.openxmlformats.org/officeDocument/2006/relationships/slide" Target="/ppt/slides/slide2.xml" Id="R4423ed112a714673" /><Relationship Type="http://schemas.openxmlformats.org/officeDocument/2006/relationships/slide" Target="/ppt/slides/slide3.xml" Id="R3b5806cb66e04688" /><Relationship Type="http://schemas.openxmlformats.org/officeDocument/2006/relationships/slide" Target="/ppt/slides/slide4.xml" Id="Raacf42ec12214757" /><Relationship Type="http://schemas.openxmlformats.org/officeDocument/2006/relationships/slide" Target="/ppt/slides/slide5.xml" Id="R7c5c6b89abfb428d" /><Relationship Type="http://schemas.openxmlformats.org/officeDocument/2006/relationships/slide" Target="/ppt/slides/slide6.xml" Id="R5174a416d40b4b34" /><Relationship Type="http://schemas.openxmlformats.org/officeDocument/2006/relationships/slide" Target="/ppt/slides/slide7.xml" Id="Re3d0fcb92296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2101611ce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3f6312ccb4abb" /><Relationship Type="http://schemas.openxmlformats.org/officeDocument/2006/relationships/theme" Target="/ppt/slideMasters/theme/theme1.xml" Id="R2838106b7923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3f6312ccb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12ebb7a2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504fb84e9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b78e3759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b3dda687d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5ccd3bed9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6f5309fa14f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f61f60c06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SLOW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SLOW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874 087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3 703 836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AARSNES KNUT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Godals vei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925 904 899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SLOW AS</a:t>
            </a:r>
          </a:p>
        </p:txBody>
      </p:sp>
    </p:spTree>
  </p:cSld>
  <p:clrMapOvr>
    <a:masterClrMapping xmlns:a="http://schemas.openxmlformats.org/drawingml/2006/main"/>
  </p:clrMapOvr>
</p:sld>
</file>