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7f2ca8b20547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7c8d00ecea40ce"/>
  </p:sldMasterIdLst>
  <p:sldIdLst>
    <p:sldId xmlns:r="http://schemas.openxmlformats.org/officeDocument/2006/relationships" id="256" r:id="Rce1887339f124a33"/>
    <p:sldId xmlns:r="http://schemas.openxmlformats.org/officeDocument/2006/relationships" id="257" r:id="R26bdccc2ce6a4131"/>
    <p:sldId xmlns:r="http://schemas.openxmlformats.org/officeDocument/2006/relationships" id="258" r:id="R418f71722c3c4fe2"/>
    <p:sldId xmlns:r="http://schemas.openxmlformats.org/officeDocument/2006/relationships" id="259" r:id="R8ae3b28eddd8462a"/>
    <p:sldId xmlns:r="http://schemas.openxmlformats.org/officeDocument/2006/relationships" id="260" r:id="R5d77198f32354712"/>
    <p:sldId xmlns:r="http://schemas.openxmlformats.org/officeDocument/2006/relationships" id="261" r:id="Rd235e55f25b54822"/>
    <p:sldId xmlns:r="http://schemas.openxmlformats.org/officeDocument/2006/relationships" id="262" r:id="Rb78afd171f65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c8d00ecea40ce" /><Relationship Type="http://schemas.openxmlformats.org/officeDocument/2006/relationships/slide" Target="/ppt/slides/slide1.xml" Id="Rce1887339f124a33" /><Relationship Type="http://schemas.openxmlformats.org/officeDocument/2006/relationships/slide" Target="/ppt/slides/slide2.xml" Id="R26bdccc2ce6a4131" /><Relationship Type="http://schemas.openxmlformats.org/officeDocument/2006/relationships/slide" Target="/ppt/slides/slide3.xml" Id="R418f71722c3c4fe2" /><Relationship Type="http://schemas.openxmlformats.org/officeDocument/2006/relationships/slide" Target="/ppt/slides/slide4.xml" Id="R8ae3b28eddd8462a" /><Relationship Type="http://schemas.openxmlformats.org/officeDocument/2006/relationships/slide" Target="/ppt/slides/slide5.xml" Id="R5d77198f32354712" /><Relationship Type="http://schemas.openxmlformats.org/officeDocument/2006/relationships/slide" Target="/ppt/slides/slide6.xml" Id="Rd235e55f25b54822" /><Relationship Type="http://schemas.openxmlformats.org/officeDocument/2006/relationships/slide" Target="/ppt/slides/slide7.xml" Id="Rb78afd171f65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1ba386ee343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b47d9d69e4577" /><Relationship Type="http://schemas.openxmlformats.org/officeDocument/2006/relationships/theme" Target="/ppt/slideMasters/theme/theme1.xml" Id="R966bc0d11794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4b47d9d69e45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2a6c581a6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ab9eab1fe43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5fb23ac524b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629ecd812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07545b3144c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e35e18e7540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0fc84b8de40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641 711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22 469 747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22 864 196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JILL ALINE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JAN LEON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925 904 589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AS</a:t>
            </a:r>
          </a:p>
        </p:txBody>
      </p:sp>
    </p:spTree>
  </p:cSld>
  <p:clrMapOvr>
    <a:masterClrMapping xmlns:a="http://schemas.openxmlformats.org/drawingml/2006/main"/>
  </p:clrMapOvr>
</p:sld>
</file>