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7f29110e8543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b546e509f475e"/>
  </p:sldMasterIdLst>
  <p:sldIdLst>
    <p:sldId xmlns:r="http://schemas.openxmlformats.org/officeDocument/2006/relationships" id="256" r:id="Ra4b5e26de7104958"/>
    <p:sldId xmlns:r="http://schemas.openxmlformats.org/officeDocument/2006/relationships" id="257" r:id="R5d3c47b87ca449c7"/>
    <p:sldId xmlns:r="http://schemas.openxmlformats.org/officeDocument/2006/relationships" id="258" r:id="Ra66e853babed4b79"/>
    <p:sldId xmlns:r="http://schemas.openxmlformats.org/officeDocument/2006/relationships" id="259" r:id="R5fdb22a348a34667"/>
    <p:sldId xmlns:r="http://schemas.openxmlformats.org/officeDocument/2006/relationships" id="260" r:id="R13305e1a4bb742e4"/>
    <p:sldId xmlns:r="http://schemas.openxmlformats.org/officeDocument/2006/relationships" id="261" r:id="R963bc78fdbf445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b546e509f475e" /><Relationship Type="http://schemas.openxmlformats.org/officeDocument/2006/relationships/slide" Target="/ppt/slides/slide1.xml" Id="Ra4b5e26de7104958" /><Relationship Type="http://schemas.openxmlformats.org/officeDocument/2006/relationships/slide" Target="/ppt/slides/slide2.xml" Id="R5d3c47b87ca449c7" /><Relationship Type="http://schemas.openxmlformats.org/officeDocument/2006/relationships/slide" Target="/ppt/slides/slide3.xml" Id="Ra66e853babed4b79" /><Relationship Type="http://schemas.openxmlformats.org/officeDocument/2006/relationships/slide" Target="/ppt/slides/slide4.xml" Id="R5fdb22a348a34667" /><Relationship Type="http://schemas.openxmlformats.org/officeDocument/2006/relationships/slide" Target="/ppt/slides/slide5.xml" Id="R13305e1a4bb742e4" /><Relationship Type="http://schemas.openxmlformats.org/officeDocument/2006/relationships/slide" Target="/ppt/slides/slide6.xml" Id="R963bc78fdbf445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b66d900524a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7facfad8e4558" /><Relationship Type="http://schemas.openxmlformats.org/officeDocument/2006/relationships/theme" Target="/ppt/slideMasters/theme/theme1.xml" Id="Rfa27d10c3ba34e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c7facfad8e45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e0ab0850d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d8c3dc04e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acb61ca7145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7725e61d24a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d864502444e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5e585b7e7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EGE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EGE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EGE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EGE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EGE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EGE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EGE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EGE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Schønemanns vei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925 904 384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EGE AS</a:t>
            </a:r>
          </a:p>
        </p:txBody>
      </p:sp>
    </p:spTree>
  </p:cSld>
  <p:clrMapOvr>
    <a:masterClrMapping xmlns:a="http://schemas.openxmlformats.org/drawingml/2006/main"/>
  </p:clrMapOvr>
</p:sld>
</file>