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f7ff4cd724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d6410ce3548ca"/>
  </p:sldMasterIdLst>
  <p:sldIdLst>
    <p:sldId xmlns:r="http://schemas.openxmlformats.org/officeDocument/2006/relationships" id="256" r:id="Ra9c2c651461d444a"/>
    <p:sldId xmlns:r="http://schemas.openxmlformats.org/officeDocument/2006/relationships" id="257" r:id="R50655ea750fc4743"/>
    <p:sldId xmlns:r="http://schemas.openxmlformats.org/officeDocument/2006/relationships" id="258" r:id="R08676a90bbad4376"/>
    <p:sldId xmlns:r="http://schemas.openxmlformats.org/officeDocument/2006/relationships" id="259" r:id="R5a1eeeda9b074b7d"/>
    <p:sldId xmlns:r="http://schemas.openxmlformats.org/officeDocument/2006/relationships" id="260" r:id="Rd0640cb5d0c647ad"/>
    <p:sldId xmlns:r="http://schemas.openxmlformats.org/officeDocument/2006/relationships" id="261" r:id="R596ca345aa384864"/>
    <p:sldId xmlns:r="http://schemas.openxmlformats.org/officeDocument/2006/relationships" id="262" r:id="R9a26527177b4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d6410ce3548ca" /><Relationship Type="http://schemas.openxmlformats.org/officeDocument/2006/relationships/slide" Target="/ppt/slides/slide1.xml" Id="Ra9c2c651461d444a" /><Relationship Type="http://schemas.openxmlformats.org/officeDocument/2006/relationships/slide" Target="/ppt/slides/slide2.xml" Id="R50655ea750fc4743" /><Relationship Type="http://schemas.openxmlformats.org/officeDocument/2006/relationships/slide" Target="/ppt/slides/slide3.xml" Id="R08676a90bbad4376" /><Relationship Type="http://schemas.openxmlformats.org/officeDocument/2006/relationships/slide" Target="/ppt/slides/slide4.xml" Id="R5a1eeeda9b074b7d" /><Relationship Type="http://schemas.openxmlformats.org/officeDocument/2006/relationships/slide" Target="/ppt/slides/slide5.xml" Id="Rd0640cb5d0c647ad" /><Relationship Type="http://schemas.openxmlformats.org/officeDocument/2006/relationships/slide" Target="/ppt/slides/slide6.xml" Id="R596ca345aa384864" /><Relationship Type="http://schemas.openxmlformats.org/officeDocument/2006/relationships/slide" Target="/ppt/slides/slide7.xml" Id="R9a26527177b4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77b755b9f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6c7d6aa114d83" /><Relationship Type="http://schemas.openxmlformats.org/officeDocument/2006/relationships/theme" Target="/ppt/slideMasters/theme/theme1.xml" Id="Rf589876b952642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c6c7d6aa114d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b4cc37af048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dff949a20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c26d292854d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7a8bdf62d4e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a94f065ab4d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3b7723f3046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765625c51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CONTINENTAL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CONTINENTAL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CONTINENTAL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CONTINENTAL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CONTINENTAL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CONTINENTAL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46 445 000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116 887 000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229 818 000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CONTINENTAL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ECB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CARRO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TIG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CONTINENTAL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Stortingsgata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925 903 930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CONTINENTAL HOLDING AS</a:t>
            </a:r>
          </a:p>
        </p:txBody>
      </p:sp>
    </p:spTree>
  </p:cSld>
  <p:clrMapOvr>
    <a:masterClrMapping xmlns:a="http://schemas.openxmlformats.org/drawingml/2006/main"/>
  </p:clrMapOvr>
</p:sld>
</file>