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59de6f039b43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751c9e50f482a"/>
  </p:sldMasterIdLst>
  <p:sldIdLst>
    <p:sldId xmlns:r="http://schemas.openxmlformats.org/officeDocument/2006/relationships" id="256" r:id="Rd7c0e6fb44274fa2"/>
    <p:sldId xmlns:r="http://schemas.openxmlformats.org/officeDocument/2006/relationships" id="257" r:id="R038c943a038040b2"/>
    <p:sldId xmlns:r="http://schemas.openxmlformats.org/officeDocument/2006/relationships" id="258" r:id="R3b1c5d2e1a7e45d5"/>
    <p:sldId xmlns:r="http://schemas.openxmlformats.org/officeDocument/2006/relationships" id="259" r:id="Reb5fc120aa6d494c"/>
    <p:sldId xmlns:r="http://schemas.openxmlformats.org/officeDocument/2006/relationships" id="260" r:id="Ra2b5f000bb2445cf"/>
    <p:sldId xmlns:r="http://schemas.openxmlformats.org/officeDocument/2006/relationships" id="261" r:id="Rd8ec6ac224264044"/>
    <p:sldId xmlns:r="http://schemas.openxmlformats.org/officeDocument/2006/relationships" id="262" r:id="Rea972bc2b9114a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751c9e50f482a" /><Relationship Type="http://schemas.openxmlformats.org/officeDocument/2006/relationships/slide" Target="/ppt/slides/slide1.xml" Id="Rd7c0e6fb44274fa2" /><Relationship Type="http://schemas.openxmlformats.org/officeDocument/2006/relationships/slide" Target="/ppt/slides/slide2.xml" Id="R038c943a038040b2" /><Relationship Type="http://schemas.openxmlformats.org/officeDocument/2006/relationships/slide" Target="/ppt/slides/slide3.xml" Id="R3b1c5d2e1a7e45d5" /><Relationship Type="http://schemas.openxmlformats.org/officeDocument/2006/relationships/slide" Target="/ppt/slides/slide4.xml" Id="Reb5fc120aa6d494c" /><Relationship Type="http://schemas.openxmlformats.org/officeDocument/2006/relationships/slide" Target="/ppt/slides/slide5.xml" Id="Ra2b5f000bb2445cf" /><Relationship Type="http://schemas.openxmlformats.org/officeDocument/2006/relationships/slide" Target="/ppt/slides/slide6.xml" Id="Rd8ec6ac224264044" /><Relationship Type="http://schemas.openxmlformats.org/officeDocument/2006/relationships/slide" Target="/ppt/slides/slide7.xml" Id="Rea972bc2b9114a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5fb2473a047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0d7228fc4491e" /><Relationship Type="http://schemas.openxmlformats.org/officeDocument/2006/relationships/theme" Target="/ppt/slideMasters/theme/theme1.xml" Id="R89d63fcf5c94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0d7228fc4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175f8cacc48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618b53dc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a52668fb24f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ec41fbf04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7c588371b48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10b802a8247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83652833e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RASCH ERSDAL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RASCH 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RASCH ERSDAL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RASCH 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RASCH 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RASCH 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721 905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736 333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RASCH 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RASCH ERSDAL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RASCH 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Kampengata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925 903 868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RASCH ERSDAL AS</a:t>
            </a:r>
          </a:p>
        </p:txBody>
      </p:sp>
    </p:spTree>
  </p:cSld>
  <p:clrMapOvr>
    <a:masterClrMapping xmlns:a="http://schemas.openxmlformats.org/drawingml/2006/main"/>
  </p:clrMapOvr>
</p:sld>
</file>