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4821bb80946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3258f22c342ee"/>
  </p:sldMasterIdLst>
  <p:sldIdLst>
    <p:sldId xmlns:r="http://schemas.openxmlformats.org/officeDocument/2006/relationships" id="256" r:id="R724241d7deb8423d"/>
    <p:sldId xmlns:r="http://schemas.openxmlformats.org/officeDocument/2006/relationships" id="257" r:id="R99d16ef1eb584b40"/>
    <p:sldId xmlns:r="http://schemas.openxmlformats.org/officeDocument/2006/relationships" id="258" r:id="R34433dabaa4b4bf3"/>
    <p:sldId xmlns:r="http://schemas.openxmlformats.org/officeDocument/2006/relationships" id="259" r:id="R1e07b717897848ac"/>
    <p:sldId xmlns:r="http://schemas.openxmlformats.org/officeDocument/2006/relationships" id="260" r:id="Rbf11810c8aa14e1c"/>
    <p:sldId xmlns:r="http://schemas.openxmlformats.org/officeDocument/2006/relationships" id="261" r:id="R9c1b224284174687"/>
    <p:sldId xmlns:r="http://schemas.openxmlformats.org/officeDocument/2006/relationships" id="262" r:id="R64e44b0405bd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3258f22c342ee" /><Relationship Type="http://schemas.openxmlformats.org/officeDocument/2006/relationships/slide" Target="/ppt/slides/slide1.xml" Id="R724241d7deb8423d" /><Relationship Type="http://schemas.openxmlformats.org/officeDocument/2006/relationships/slide" Target="/ppt/slides/slide2.xml" Id="R99d16ef1eb584b40" /><Relationship Type="http://schemas.openxmlformats.org/officeDocument/2006/relationships/slide" Target="/ppt/slides/slide3.xml" Id="R34433dabaa4b4bf3" /><Relationship Type="http://schemas.openxmlformats.org/officeDocument/2006/relationships/slide" Target="/ppt/slides/slide4.xml" Id="R1e07b717897848ac" /><Relationship Type="http://schemas.openxmlformats.org/officeDocument/2006/relationships/slide" Target="/ppt/slides/slide5.xml" Id="Rbf11810c8aa14e1c" /><Relationship Type="http://schemas.openxmlformats.org/officeDocument/2006/relationships/slide" Target="/ppt/slides/slide6.xml" Id="R9c1b224284174687" /><Relationship Type="http://schemas.openxmlformats.org/officeDocument/2006/relationships/slide" Target="/ppt/slides/slide7.xml" Id="R64e44b0405bd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dc5e7c5934e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816f03c6b41f9" /><Relationship Type="http://schemas.openxmlformats.org/officeDocument/2006/relationships/theme" Target="/ppt/slideMasters/theme/theme1.xml" Id="Ra541caace35f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816f03c6b41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c46e7537d49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1992f2224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f06ed70e8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059b88db34a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575ee9d9f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83d22b13a42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328d2f393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PADEL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PADEL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−178 772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907 687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INVESTERING AS  –  87,1 %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PETTER  –  12,9 %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925 903 337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PADEL AS</a:t>
            </a:r>
          </a:p>
        </p:txBody>
      </p:sp>
    </p:spTree>
  </p:cSld>
  <p:clrMapOvr>
    <a:masterClrMapping xmlns:a="http://schemas.openxmlformats.org/drawingml/2006/main"/>
  </p:clrMapOvr>
</p:sld>
</file>