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78398947e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9db1f3aa64585"/>
  </p:sldMasterIdLst>
  <p:sldIdLst>
    <p:sldId xmlns:r="http://schemas.openxmlformats.org/officeDocument/2006/relationships" id="256" r:id="Raaa6dc9a42914e33"/>
    <p:sldId xmlns:r="http://schemas.openxmlformats.org/officeDocument/2006/relationships" id="257" r:id="R72bc144d59e64513"/>
    <p:sldId xmlns:r="http://schemas.openxmlformats.org/officeDocument/2006/relationships" id="258" r:id="R61d0fe89e9ec48e9"/>
    <p:sldId xmlns:r="http://schemas.openxmlformats.org/officeDocument/2006/relationships" id="259" r:id="Re51f8a3f5cce4b88"/>
    <p:sldId xmlns:r="http://schemas.openxmlformats.org/officeDocument/2006/relationships" id="260" r:id="R6c5090395f2741cb"/>
    <p:sldId xmlns:r="http://schemas.openxmlformats.org/officeDocument/2006/relationships" id="261" r:id="Rdd8b4df619854034"/>
    <p:sldId xmlns:r="http://schemas.openxmlformats.org/officeDocument/2006/relationships" id="262" r:id="R2279cb9e7e31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9db1f3aa64585" /><Relationship Type="http://schemas.openxmlformats.org/officeDocument/2006/relationships/slide" Target="/ppt/slides/slide1.xml" Id="Raaa6dc9a42914e33" /><Relationship Type="http://schemas.openxmlformats.org/officeDocument/2006/relationships/slide" Target="/ppt/slides/slide2.xml" Id="R72bc144d59e64513" /><Relationship Type="http://schemas.openxmlformats.org/officeDocument/2006/relationships/slide" Target="/ppt/slides/slide3.xml" Id="R61d0fe89e9ec48e9" /><Relationship Type="http://schemas.openxmlformats.org/officeDocument/2006/relationships/slide" Target="/ppt/slides/slide4.xml" Id="Re51f8a3f5cce4b88" /><Relationship Type="http://schemas.openxmlformats.org/officeDocument/2006/relationships/slide" Target="/ppt/slides/slide5.xml" Id="R6c5090395f2741cb" /><Relationship Type="http://schemas.openxmlformats.org/officeDocument/2006/relationships/slide" Target="/ppt/slides/slide6.xml" Id="Rdd8b4df619854034" /><Relationship Type="http://schemas.openxmlformats.org/officeDocument/2006/relationships/slide" Target="/ppt/slides/slide7.xml" Id="R2279cb9e7e31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518a541ba43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d0c25bf2a4473" /><Relationship Type="http://schemas.openxmlformats.org/officeDocument/2006/relationships/theme" Target="/ppt/slideMasters/theme/theme1.xml" Id="R8be17de9a84c4e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d0c25bf2a44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22d0822ac47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0c31c2e92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e01a8d76f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dbc27c4f944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1a55fec54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e5db22cb43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a6085e666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TISTELVEGEN 26-28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TISTELVEGEN 26-28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TISTELVEGEN 26-28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TISTELVEGEN 26-28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TISTELVEGEN 26-28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TISTELVEGEN 26-28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4 850 704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770 707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611 021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TISTELVEGEN 26-28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SKALMERA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TISTELVEGEN 26-28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925 901 113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TISTELVEGEN 26-28 AS</a:t>
            </a:r>
          </a:p>
        </p:txBody>
      </p:sp>
    </p:spTree>
  </p:cSld>
  <p:clrMapOvr>
    <a:masterClrMapping xmlns:a="http://schemas.openxmlformats.org/drawingml/2006/main"/>
  </p:clrMapOvr>
</p:sld>
</file>