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48ae4dee144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7d708bdbe24cbc"/>
  </p:sldMasterIdLst>
  <p:sldIdLst>
    <p:sldId xmlns:r="http://schemas.openxmlformats.org/officeDocument/2006/relationships" id="256" r:id="R756b65a934c340cc"/>
    <p:sldId xmlns:r="http://schemas.openxmlformats.org/officeDocument/2006/relationships" id="257" r:id="Rc2351d48feae4e3a"/>
    <p:sldId xmlns:r="http://schemas.openxmlformats.org/officeDocument/2006/relationships" id="258" r:id="R9c2cc3d8819c42d9"/>
    <p:sldId xmlns:r="http://schemas.openxmlformats.org/officeDocument/2006/relationships" id="259" r:id="R83a3c349bbea4783"/>
    <p:sldId xmlns:r="http://schemas.openxmlformats.org/officeDocument/2006/relationships" id="260" r:id="R454036b820764cde"/>
    <p:sldId xmlns:r="http://schemas.openxmlformats.org/officeDocument/2006/relationships" id="261" r:id="Rd088cea69da34307"/>
    <p:sldId xmlns:r="http://schemas.openxmlformats.org/officeDocument/2006/relationships" id="262" r:id="R4f0fc530406a4c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d708bdbe24cbc" /><Relationship Type="http://schemas.openxmlformats.org/officeDocument/2006/relationships/slide" Target="/ppt/slides/slide1.xml" Id="R756b65a934c340cc" /><Relationship Type="http://schemas.openxmlformats.org/officeDocument/2006/relationships/slide" Target="/ppt/slides/slide2.xml" Id="Rc2351d48feae4e3a" /><Relationship Type="http://schemas.openxmlformats.org/officeDocument/2006/relationships/slide" Target="/ppt/slides/slide3.xml" Id="R9c2cc3d8819c42d9" /><Relationship Type="http://schemas.openxmlformats.org/officeDocument/2006/relationships/slide" Target="/ppt/slides/slide4.xml" Id="R83a3c349bbea4783" /><Relationship Type="http://schemas.openxmlformats.org/officeDocument/2006/relationships/slide" Target="/ppt/slides/slide5.xml" Id="R454036b820764cde" /><Relationship Type="http://schemas.openxmlformats.org/officeDocument/2006/relationships/slide" Target="/ppt/slides/slide6.xml" Id="Rd088cea69da34307" /><Relationship Type="http://schemas.openxmlformats.org/officeDocument/2006/relationships/slide" Target="/ppt/slides/slide7.xml" Id="R4f0fc530406a4c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a741cd8a1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09869319d42a0" /><Relationship Type="http://schemas.openxmlformats.org/officeDocument/2006/relationships/theme" Target="/ppt/slideMasters/theme/theme1.xml" Id="R438e3cfb09354d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a09869319d42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2944533cc4e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24f3ca26148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22744dee3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30776468e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c7345b3fa49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ac6b89b3c45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27f3ef51f4e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BEATENØ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BEATENØ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BEATENØ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BEATENØ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BEATENØ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BEATENØ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674 039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2 833 331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BEATENØ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ØYGARDEN BEATE NORDBØ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BEATENØ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925 900 885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BEATENØ AS</a:t>
            </a:r>
          </a:p>
        </p:txBody>
      </p:sp>
    </p:spTree>
  </p:cSld>
  <p:clrMapOvr>
    <a:masterClrMapping xmlns:a="http://schemas.openxmlformats.org/drawingml/2006/main"/>
  </p:clrMapOvr>
</p:sld>
</file>