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0753bce12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11e9eabb1a4f80"/>
  </p:sldMasterIdLst>
  <p:sldIdLst>
    <p:sldId xmlns:r="http://schemas.openxmlformats.org/officeDocument/2006/relationships" id="256" r:id="Rc7f9e99331db4bd5"/>
    <p:sldId xmlns:r="http://schemas.openxmlformats.org/officeDocument/2006/relationships" id="257" r:id="R86262bff817342fa"/>
    <p:sldId xmlns:r="http://schemas.openxmlformats.org/officeDocument/2006/relationships" id="258" r:id="Rddbc75d8fe1e41a2"/>
    <p:sldId xmlns:r="http://schemas.openxmlformats.org/officeDocument/2006/relationships" id="259" r:id="R2222fe7a1dab42ee"/>
    <p:sldId xmlns:r="http://schemas.openxmlformats.org/officeDocument/2006/relationships" id="260" r:id="Rcc5754ce31e945ed"/>
    <p:sldId xmlns:r="http://schemas.openxmlformats.org/officeDocument/2006/relationships" id="261" r:id="R6caed53127124555"/>
    <p:sldId xmlns:r="http://schemas.openxmlformats.org/officeDocument/2006/relationships" id="262" r:id="R261eead16c414b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1e9eabb1a4f80" /><Relationship Type="http://schemas.openxmlformats.org/officeDocument/2006/relationships/slide" Target="/ppt/slides/slide1.xml" Id="Rc7f9e99331db4bd5" /><Relationship Type="http://schemas.openxmlformats.org/officeDocument/2006/relationships/slide" Target="/ppt/slides/slide2.xml" Id="R86262bff817342fa" /><Relationship Type="http://schemas.openxmlformats.org/officeDocument/2006/relationships/slide" Target="/ppt/slides/slide3.xml" Id="Rddbc75d8fe1e41a2" /><Relationship Type="http://schemas.openxmlformats.org/officeDocument/2006/relationships/slide" Target="/ppt/slides/slide4.xml" Id="R2222fe7a1dab42ee" /><Relationship Type="http://schemas.openxmlformats.org/officeDocument/2006/relationships/slide" Target="/ppt/slides/slide5.xml" Id="Rcc5754ce31e945ed" /><Relationship Type="http://schemas.openxmlformats.org/officeDocument/2006/relationships/slide" Target="/ppt/slides/slide6.xml" Id="R6caed53127124555" /><Relationship Type="http://schemas.openxmlformats.org/officeDocument/2006/relationships/slide" Target="/ppt/slides/slide7.xml" Id="R261eead16c414b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4e14ea6df44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5a0f277b44ef9" /><Relationship Type="http://schemas.openxmlformats.org/officeDocument/2006/relationships/theme" Target="/ppt/slideMasters/theme/theme1.xml" Id="Rfd2f4ff95c9045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5a0f277b4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27c13657849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91718b6ea4e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29e5cc748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0bfb943274f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660e49135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44c22caf745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0833605c4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BLÅ MAGI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 MAGI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 MAGI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 MAGI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 MAGI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 MAGI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−2 859 287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15 862 249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15 912 249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 MAGI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FRECAR INVEST AS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AMMA INVEST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ARRO HOLDING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 KLAUSEN HOLDING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FJERDINGSTAD HOLDING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 MAGI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Arvid Andersen, Losjeplassen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 MAGI AS</a:t>
            </a:r>
          </a:p>
        </p:txBody>
      </p:sp>
    </p:spTree>
  </p:cSld>
  <p:clrMapOvr>
    <a:masterClrMapping xmlns:a="http://schemas.openxmlformats.org/drawingml/2006/main"/>
  </p:clrMapOvr>
</p:sld>
</file>