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5a6a8f835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8515b253b42e8"/>
  </p:sldMasterIdLst>
  <p:sldIdLst>
    <p:sldId xmlns:r="http://schemas.openxmlformats.org/officeDocument/2006/relationships" id="256" r:id="R758a2966248147c1"/>
    <p:sldId xmlns:r="http://schemas.openxmlformats.org/officeDocument/2006/relationships" id="257" r:id="Ra47dcc58502f41b4"/>
    <p:sldId xmlns:r="http://schemas.openxmlformats.org/officeDocument/2006/relationships" id="258" r:id="R331dfe71f1884ada"/>
    <p:sldId xmlns:r="http://schemas.openxmlformats.org/officeDocument/2006/relationships" id="259" r:id="Rca99bcafd07d40d4"/>
    <p:sldId xmlns:r="http://schemas.openxmlformats.org/officeDocument/2006/relationships" id="260" r:id="Rbe24fa4d016a43af"/>
    <p:sldId xmlns:r="http://schemas.openxmlformats.org/officeDocument/2006/relationships" id="261" r:id="Rbe2a54d24166445f"/>
    <p:sldId xmlns:r="http://schemas.openxmlformats.org/officeDocument/2006/relationships" id="262" r:id="R313858b4620f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8515b253b42e8" /><Relationship Type="http://schemas.openxmlformats.org/officeDocument/2006/relationships/slide" Target="/ppt/slides/slide1.xml" Id="R758a2966248147c1" /><Relationship Type="http://schemas.openxmlformats.org/officeDocument/2006/relationships/slide" Target="/ppt/slides/slide2.xml" Id="Ra47dcc58502f41b4" /><Relationship Type="http://schemas.openxmlformats.org/officeDocument/2006/relationships/slide" Target="/ppt/slides/slide3.xml" Id="R331dfe71f1884ada" /><Relationship Type="http://schemas.openxmlformats.org/officeDocument/2006/relationships/slide" Target="/ppt/slides/slide4.xml" Id="Rca99bcafd07d40d4" /><Relationship Type="http://schemas.openxmlformats.org/officeDocument/2006/relationships/slide" Target="/ppt/slides/slide5.xml" Id="Rbe24fa4d016a43af" /><Relationship Type="http://schemas.openxmlformats.org/officeDocument/2006/relationships/slide" Target="/ppt/slides/slide6.xml" Id="Rbe2a54d24166445f" /><Relationship Type="http://schemas.openxmlformats.org/officeDocument/2006/relationships/slide" Target="/ppt/slides/slide7.xml" Id="R313858b4620f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4b43e92b4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513e3422e45bd" /><Relationship Type="http://schemas.openxmlformats.org/officeDocument/2006/relationships/theme" Target="/ppt/slideMasters/theme/theme1.xml" Id="R23290f79ffe4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513e3422e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80a751abd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9cd5bfe8b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fbf4e1e5f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8c58c6db6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ae3c265ca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14c0f0a97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8d99b3ee9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HTK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3 266 979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HANS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