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6d2400a71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843cc54c24ea4"/>
  </p:sldMasterIdLst>
  <p:sldIdLst>
    <p:sldId xmlns:r="http://schemas.openxmlformats.org/officeDocument/2006/relationships" id="256" r:id="R8037992106f64b82"/>
    <p:sldId xmlns:r="http://schemas.openxmlformats.org/officeDocument/2006/relationships" id="257" r:id="Rfb7f3118fccc453d"/>
    <p:sldId xmlns:r="http://schemas.openxmlformats.org/officeDocument/2006/relationships" id="258" r:id="Rc6c22bc7a3aa4f77"/>
    <p:sldId xmlns:r="http://schemas.openxmlformats.org/officeDocument/2006/relationships" id="259" r:id="R4eb15459fd5047a3"/>
    <p:sldId xmlns:r="http://schemas.openxmlformats.org/officeDocument/2006/relationships" id="260" r:id="R10104849871648a6"/>
    <p:sldId xmlns:r="http://schemas.openxmlformats.org/officeDocument/2006/relationships" id="261" r:id="R67e22e1a5fda4ee0"/>
    <p:sldId xmlns:r="http://schemas.openxmlformats.org/officeDocument/2006/relationships" id="262" r:id="Rca04958a3dc4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843cc54c24ea4" /><Relationship Type="http://schemas.openxmlformats.org/officeDocument/2006/relationships/slide" Target="/ppt/slides/slide1.xml" Id="R8037992106f64b82" /><Relationship Type="http://schemas.openxmlformats.org/officeDocument/2006/relationships/slide" Target="/ppt/slides/slide2.xml" Id="Rfb7f3118fccc453d" /><Relationship Type="http://schemas.openxmlformats.org/officeDocument/2006/relationships/slide" Target="/ppt/slides/slide3.xml" Id="Rc6c22bc7a3aa4f77" /><Relationship Type="http://schemas.openxmlformats.org/officeDocument/2006/relationships/slide" Target="/ppt/slides/slide4.xml" Id="R4eb15459fd5047a3" /><Relationship Type="http://schemas.openxmlformats.org/officeDocument/2006/relationships/slide" Target="/ppt/slides/slide5.xml" Id="R10104849871648a6" /><Relationship Type="http://schemas.openxmlformats.org/officeDocument/2006/relationships/slide" Target="/ppt/slides/slide6.xml" Id="R67e22e1a5fda4ee0" /><Relationship Type="http://schemas.openxmlformats.org/officeDocument/2006/relationships/slide" Target="/ppt/slides/slide7.xml" Id="Rca04958a3dc4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e50c4ea1e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720e6bccd40b1" /><Relationship Type="http://schemas.openxmlformats.org/officeDocument/2006/relationships/theme" Target="/ppt/slideMasters/theme/theme1.xml" Id="Rf820b19db423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720e6bccd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94d6e2cb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43346f03d4b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df38bdf58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d0358f65f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5dc88832a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b86f9e48147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bfc978d1a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