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08316699ba4c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921a80ec1e48b9"/>
  </p:sldMasterIdLst>
  <p:sldIdLst>
    <p:sldId xmlns:r="http://schemas.openxmlformats.org/officeDocument/2006/relationships" id="256" r:id="Rd8ea6c666e3c40e9"/>
    <p:sldId xmlns:r="http://schemas.openxmlformats.org/officeDocument/2006/relationships" id="257" r:id="R5378a7ec7d7844c4"/>
    <p:sldId xmlns:r="http://schemas.openxmlformats.org/officeDocument/2006/relationships" id="258" r:id="R5eee8371e9994463"/>
    <p:sldId xmlns:r="http://schemas.openxmlformats.org/officeDocument/2006/relationships" id="259" r:id="R054dbad298e24759"/>
    <p:sldId xmlns:r="http://schemas.openxmlformats.org/officeDocument/2006/relationships" id="260" r:id="Rc73d9025745c434b"/>
    <p:sldId xmlns:r="http://schemas.openxmlformats.org/officeDocument/2006/relationships" id="261" r:id="R721114885237433d"/>
    <p:sldId xmlns:r="http://schemas.openxmlformats.org/officeDocument/2006/relationships" id="262" r:id="Ra048a59fc0ba4d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921a80ec1e48b9" /><Relationship Type="http://schemas.openxmlformats.org/officeDocument/2006/relationships/slide" Target="/ppt/slides/slide1.xml" Id="Rd8ea6c666e3c40e9" /><Relationship Type="http://schemas.openxmlformats.org/officeDocument/2006/relationships/slide" Target="/ppt/slides/slide2.xml" Id="R5378a7ec7d7844c4" /><Relationship Type="http://schemas.openxmlformats.org/officeDocument/2006/relationships/slide" Target="/ppt/slides/slide3.xml" Id="R5eee8371e9994463" /><Relationship Type="http://schemas.openxmlformats.org/officeDocument/2006/relationships/slide" Target="/ppt/slides/slide4.xml" Id="R054dbad298e24759" /><Relationship Type="http://schemas.openxmlformats.org/officeDocument/2006/relationships/slide" Target="/ppt/slides/slide5.xml" Id="Rc73d9025745c434b" /><Relationship Type="http://schemas.openxmlformats.org/officeDocument/2006/relationships/slide" Target="/ppt/slides/slide6.xml" Id="R721114885237433d" /><Relationship Type="http://schemas.openxmlformats.org/officeDocument/2006/relationships/slide" Target="/ppt/slides/slide7.xml" Id="Ra048a59fc0ba4d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a1dbbd692949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211d59a856444b" /><Relationship Type="http://schemas.openxmlformats.org/officeDocument/2006/relationships/theme" Target="/ppt/slideMasters/theme/theme1.xml" Id="R82247b56aae34d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211d59a85644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1916bafe2640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ad1ff443ef47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93d0d2ebe042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6bf973822f4f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37e1bf92da43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841a49c9d441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18107bc00647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IGGY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IGGY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IGGY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IGGY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IGGY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IGGY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−1 576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−6 633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434 700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IGGY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LUDVIG ALEXANDER INGHILLERI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IGGY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Alexander Inghilleri, Casparis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925 898 430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IGGY HOLDING AS</a:t>
            </a:r>
          </a:p>
        </p:txBody>
      </p:sp>
    </p:spTree>
  </p:cSld>
  <p:clrMapOvr>
    <a:masterClrMapping xmlns:a="http://schemas.openxmlformats.org/drawingml/2006/main"/>
  </p:clrMapOvr>
</p:sld>
</file>