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23193a12a64c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b5b57a6f0546fc"/>
  </p:sldMasterIdLst>
  <p:sldIdLst>
    <p:sldId xmlns:r="http://schemas.openxmlformats.org/officeDocument/2006/relationships" id="256" r:id="R253b4b85f568426a"/>
    <p:sldId xmlns:r="http://schemas.openxmlformats.org/officeDocument/2006/relationships" id="257" r:id="R49b51e91629a4d05"/>
    <p:sldId xmlns:r="http://schemas.openxmlformats.org/officeDocument/2006/relationships" id="258" r:id="R994bf7d0890b4254"/>
    <p:sldId xmlns:r="http://schemas.openxmlformats.org/officeDocument/2006/relationships" id="259" r:id="Re6dcc6e91352427d"/>
    <p:sldId xmlns:r="http://schemas.openxmlformats.org/officeDocument/2006/relationships" id="260" r:id="R5bbee57d72cf464e"/>
    <p:sldId xmlns:r="http://schemas.openxmlformats.org/officeDocument/2006/relationships" id="261" r:id="R1ba8c5aa86324869"/>
    <p:sldId xmlns:r="http://schemas.openxmlformats.org/officeDocument/2006/relationships" id="262" r:id="R901854df02a048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5b57a6f0546fc" /><Relationship Type="http://schemas.openxmlformats.org/officeDocument/2006/relationships/slide" Target="/ppt/slides/slide1.xml" Id="R253b4b85f568426a" /><Relationship Type="http://schemas.openxmlformats.org/officeDocument/2006/relationships/slide" Target="/ppt/slides/slide2.xml" Id="R49b51e91629a4d05" /><Relationship Type="http://schemas.openxmlformats.org/officeDocument/2006/relationships/slide" Target="/ppt/slides/slide3.xml" Id="R994bf7d0890b4254" /><Relationship Type="http://schemas.openxmlformats.org/officeDocument/2006/relationships/slide" Target="/ppt/slides/slide4.xml" Id="Re6dcc6e91352427d" /><Relationship Type="http://schemas.openxmlformats.org/officeDocument/2006/relationships/slide" Target="/ppt/slides/slide5.xml" Id="R5bbee57d72cf464e" /><Relationship Type="http://schemas.openxmlformats.org/officeDocument/2006/relationships/slide" Target="/ppt/slides/slide6.xml" Id="R1ba8c5aa86324869" /><Relationship Type="http://schemas.openxmlformats.org/officeDocument/2006/relationships/slide" Target="/ppt/slides/slide7.xml" Id="R901854df02a048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448ecd563847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1b98b063045e1" /><Relationship Type="http://schemas.openxmlformats.org/officeDocument/2006/relationships/theme" Target="/ppt/slideMasters/theme/theme1.xml" Id="R9757ad19123b48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91b98b063045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a1e52904349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7fdc62f7846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ce6f5526f4e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76036de5f40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8ee2b444a41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b092e15bd46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a253f0d7c45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IGGY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IGGY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INGHILLERI LUDVIG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Alexander Inghilleri, Casparis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925 898 430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