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346445bdb3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7d4fc926f4c4c"/>
  </p:sldMasterIdLst>
  <p:sldIdLst>
    <p:sldId xmlns:r="http://schemas.openxmlformats.org/officeDocument/2006/relationships" id="256" r:id="R26b0d638ce234126"/>
    <p:sldId xmlns:r="http://schemas.openxmlformats.org/officeDocument/2006/relationships" id="257" r:id="R0861f81cde074ab6"/>
    <p:sldId xmlns:r="http://schemas.openxmlformats.org/officeDocument/2006/relationships" id="258" r:id="Rf5cd06aacd7c41dd"/>
    <p:sldId xmlns:r="http://schemas.openxmlformats.org/officeDocument/2006/relationships" id="259" r:id="R7bae0e8f9c454188"/>
    <p:sldId xmlns:r="http://schemas.openxmlformats.org/officeDocument/2006/relationships" id="260" r:id="Rf8c57b8cb98445c6"/>
    <p:sldId xmlns:r="http://schemas.openxmlformats.org/officeDocument/2006/relationships" id="261" r:id="Ra8949b96fe424521"/>
    <p:sldId xmlns:r="http://schemas.openxmlformats.org/officeDocument/2006/relationships" id="262" r:id="Rf2e4e745b1b4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7d4fc926f4c4c" /><Relationship Type="http://schemas.openxmlformats.org/officeDocument/2006/relationships/slide" Target="/ppt/slides/slide1.xml" Id="R26b0d638ce234126" /><Relationship Type="http://schemas.openxmlformats.org/officeDocument/2006/relationships/slide" Target="/ppt/slides/slide2.xml" Id="R0861f81cde074ab6" /><Relationship Type="http://schemas.openxmlformats.org/officeDocument/2006/relationships/slide" Target="/ppt/slides/slide3.xml" Id="Rf5cd06aacd7c41dd" /><Relationship Type="http://schemas.openxmlformats.org/officeDocument/2006/relationships/slide" Target="/ppt/slides/slide4.xml" Id="R7bae0e8f9c454188" /><Relationship Type="http://schemas.openxmlformats.org/officeDocument/2006/relationships/slide" Target="/ppt/slides/slide5.xml" Id="Rf8c57b8cb98445c6" /><Relationship Type="http://schemas.openxmlformats.org/officeDocument/2006/relationships/slide" Target="/ppt/slides/slide6.xml" Id="Ra8949b96fe424521" /><Relationship Type="http://schemas.openxmlformats.org/officeDocument/2006/relationships/slide" Target="/ppt/slides/slide7.xml" Id="Rf2e4e745b1b4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745ecaa33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1685bb9b04e49" /><Relationship Type="http://schemas.openxmlformats.org/officeDocument/2006/relationships/theme" Target="/ppt/slideMasters/theme/theme1.xml" Id="Rd57bd3249140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61685bb9b04e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ffacdeae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25430bc54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66679620f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f6bfafb4c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66eeabe9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098dbd77544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050b2e2d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MHOST LIKELY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MHOST LIKELY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206 743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HALLANGER JOHANNES G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MAGNUS KLØVNES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EGGESTØL OLAV ØRITSLAND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PAPERCLIP AS  –  16,6 %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Olav Eggestøl, Fosswinckels gate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MHOST LIKELY AS</a:t>
            </a:r>
          </a:p>
        </p:txBody>
      </p:sp>
    </p:spTree>
  </p:cSld>
  <p:clrMapOvr>
    <a:masterClrMapping xmlns:a="http://schemas.openxmlformats.org/drawingml/2006/main"/>
  </p:clrMapOvr>
</p:sld>
</file>