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9bc107c51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db370f48c40fa"/>
  </p:sldMasterIdLst>
  <p:sldIdLst>
    <p:sldId xmlns:r="http://schemas.openxmlformats.org/officeDocument/2006/relationships" id="256" r:id="Rfde4b8e77de84101"/>
    <p:sldId xmlns:r="http://schemas.openxmlformats.org/officeDocument/2006/relationships" id="257" r:id="Rc4f00f28d6174fe0"/>
    <p:sldId xmlns:r="http://schemas.openxmlformats.org/officeDocument/2006/relationships" id="258" r:id="Rdfe5f876618b400a"/>
    <p:sldId xmlns:r="http://schemas.openxmlformats.org/officeDocument/2006/relationships" id="259" r:id="Rbd89d0f10443410b"/>
    <p:sldId xmlns:r="http://schemas.openxmlformats.org/officeDocument/2006/relationships" id="260" r:id="Rbeba968ba11243ca"/>
    <p:sldId xmlns:r="http://schemas.openxmlformats.org/officeDocument/2006/relationships" id="261" r:id="R75c20c56a1064268"/>
    <p:sldId xmlns:r="http://schemas.openxmlformats.org/officeDocument/2006/relationships" id="262" r:id="R183544e16414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db370f48c40fa" /><Relationship Type="http://schemas.openxmlformats.org/officeDocument/2006/relationships/slide" Target="/ppt/slides/slide1.xml" Id="Rfde4b8e77de84101" /><Relationship Type="http://schemas.openxmlformats.org/officeDocument/2006/relationships/slide" Target="/ppt/slides/slide2.xml" Id="Rc4f00f28d6174fe0" /><Relationship Type="http://schemas.openxmlformats.org/officeDocument/2006/relationships/slide" Target="/ppt/slides/slide3.xml" Id="Rdfe5f876618b400a" /><Relationship Type="http://schemas.openxmlformats.org/officeDocument/2006/relationships/slide" Target="/ppt/slides/slide4.xml" Id="Rbd89d0f10443410b" /><Relationship Type="http://schemas.openxmlformats.org/officeDocument/2006/relationships/slide" Target="/ppt/slides/slide5.xml" Id="Rbeba968ba11243ca" /><Relationship Type="http://schemas.openxmlformats.org/officeDocument/2006/relationships/slide" Target="/ppt/slides/slide6.xml" Id="R75c20c56a1064268" /><Relationship Type="http://schemas.openxmlformats.org/officeDocument/2006/relationships/slide" Target="/ppt/slides/slide7.xml" Id="R183544e16414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1ad0ceb73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6ef40ea548f3" /><Relationship Type="http://schemas.openxmlformats.org/officeDocument/2006/relationships/theme" Target="/ppt/slideMasters/theme/theme1.xml" Id="R8366886725ce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d6ef40ea5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4fc0c107f49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ab4f9971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424d441048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41a69d44c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3523bf85844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12972687d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2f1b0f1443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KRESS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6 728 282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−309 167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924 898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FLATMO SUNEE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KANJANA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ROY ALLAN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VÅDAHL WARALEE ENEA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YUPAKHOT SARAWUT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Smågan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post@senseithaiogsushi.no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senseithaiogsushi.no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925 897 884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KRESS AS</a:t>
            </a:r>
          </a:p>
        </p:txBody>
      </p:sp>
    </p:spTree>
  </p:cSld>
  <p:clrMapOvr>
    <a:masterClrMapping xmlns:a="http://schemas.openxmlformats.org/drawingml/2006/main"/>
  </p:clrMapOvr>
</p:sld>
</file>