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7e01cf0c254f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404621aafc49e3"/>
  </p:sldMasterIdLst>
  <p:sldIdLst>
    <p:sldId xmlns:r="http://schemas.openxmlformats.org/officeDocument/2006/relationships" id="256" r:id="R8760b494e13b45f8"/>
    <p:sldId xmlns:r="http://schemas.openxmlformats.org/officeDocument/2006/relationships" id="257" r:id="R3b8f9e3f08934c05"/>
    <p:sldId xmlns:r="http://schemas.openxmlformats.org/officeDocument/2006/relationships" id="258" r:id="R6d085c5fc2334927"/>
    <p:sldId xmlns:r="http://schemas.openxmlformats.org/officeDocument/2006/relationships" id="259" r:id="R675e808d2bda4e05"/>
    <p:sldId xmlns:r="http://schemas.openxmlformats.org/officeDocument/2006/relationships" id="260" r:id="R75c3d15db4e34595"/>
    <p:sldId xmlns:r="http://schemas.openxmlformats.org/officeDocument/2006/relationships" id="261" r:id="Rf845c642ac8249dc"/>
    <p:sldId xmlns:r="http://schemas.openxmlformats.org/officeDocument/2006/relationships" id="262" r:id="Rf1b4a19fdd6d4c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04621aafc49e3" /><Relationship Type="http://schemas.openxmlformats.org/officeDocument/2006/relationships/slide" Target="/ppt/slides/slide1.xml" Id="R8760b494e13b45f8" /><Relationship Type="http://schemas.openxmlformats.org/officeDocument/2006/relationships/slide" Target="/ppt/slides/slide2.xml" Id="R3b8f9e3f08934c05" /><Relationship Type="http://schemas.openxmlformats.org/officeDocument/2006/relationships/slide" Target="/ppt/slides/slide3.xml" Id="R6d085c5fc2334927" /><Relationship Type="http://schemas.openxmlformats.org/officeDocument/2006/relationships/slide" Target="/ppt/slides/slide4.xml" Id="R675e808d2bda4e05" /><Relationship Type="http://schemas.openxmlformats.org/officeDocument/2006/relationships/slide" Target="/ppt/slides/slide5.xml" Id="R75c3d15db4e34595" /><Relationship Type="http://schemas.openxmlformats.org/officeDocument/2006/relationships/slide" Target="/ppt/slides/slide6.xml" Id="Rf845c642ac8249dc" /><Relationship Type="http://schemas.openxmlformats.org/officeDocument/2006/relationships/slide" Target="/ppt/slides/slide7.xml" Id="Rf1b4a19fdd6d4c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2ea86701c49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6715a3eaf4f51" /><Relationship Type="http://schemas.openxmlformats.org/officeDocument/2006/relationships/theme" Target="/ppt/slideMasters/theme/theme1.xml" Id="R98e9f3d65ed34f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76715a3eaf4f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c3e043387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1e9963b7240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f195bc4704f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2d08bdc9849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233c6e317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7380742f34c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a10d78c6144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ECONOR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ECONOR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790 642 841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50 701 978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184 839 409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342 443 768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860 556 218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NOJ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SESU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Kløvervegen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925 897 396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