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88051184984c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6a942dce8045ac"/>
  </p:sldMasterIdLst>
  <p:sldIdLst>
    <p:sldId xmlns:r="http://schemas.openxmlformats.org/officeDocument/2006/relationships" id="256" r:id="R07b825fcebb34aee"/>
    <p:sldId xmlns:r="http://schemas.openxmlformats.org/officeDocument/2006/relationships" id="257" r:id="Rb09711beef1d421e"/>
    <p:sldId xmlns:r="http://schemas.openxmlformats.org/officeDocument/2006/relationships" id="258" r:id="R9928b905c4604dfc"/>
    <p:sldId xmlns:r="http://schemas.openxmlformats.org/officeDocument/2006/relationships" id="259" r:id="R43c9f1875aca47ec"/>
    <p:sldId xmlns:r="http://schemas.openxmlformats.org/officeDocument/2006/relationships" id="260" r:id="R00316f943ca449c1"/>
    <p:sldId xmlns:r="http://schemas.openxmlformats.org/officeDocument/2006/relationships" id="261" r:id="Rac2fd611114e4d44"/>
    <p:sldId xmlns:r="http://schemas.openxmlformats.org/officeDocument/2006/relationships" id="262" r:id="R2006a9f81a884e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a942dce8045ac" /><Relationship Type="http://schemas.openxmlformats.org/officeDocument/2006/relationships/slide" Target="/ppt/slides/slide1.xml" Id="R07b825fcebb34aee" /><Relationship Type="http://schemas.openxmlformats.org/officeDocument/2006/relationships/slide" Target="/ppt/slides/slide2.xml" Id="Rb09711beef1d421e" /><Relationship Type="http://schemas.openxmlformats.org/officeDocument/2006/relationships/slide" Target="/ppt/slides/slide3.xml" Id="R9928b905c4604dfc" /><Relationship Type="http://schemas.openxmlformats.org/officeDocument/2006/relationships/slide" Target="/ppt/slides/slide4.xml" Id="R43c9f1875aca47ec" /><Relationship Type="http://schemas.openxmlformats.org/officeDocument/2006/relationships/slide" Target="/ppt/slides/slide5.xml" Id="R00316f943ca449c1" /><Relationship Type="http://schemas.openxmlformats.org/officeDocument/2006/relationships/slide" Target="/ppt/slides/slide6.xml" Id="Rac2fd611114e4d44" /><Relationship Type="http://schemas.openxmlformats.org/officeDocument/2006/relationships/slide" Target="/ppt/slides/slide7.xml" Id="R2006a9f81a884e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7aa25e9eb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8f03007cc4d74" /><Relationship Type="http://schemas.openxmlformats.org/officeDocument/2006/relationships/theme" Target="/ppt/slideMasters/theme/theme1.xml" Id="Re2107f1293cb4c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a8f03007cc4d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ddbf3cc8d42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04fb2c4f24b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89e1bfb0741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edf1b432e49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4c388f07848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ec599f45d4d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6620949f041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HUSMANNSPLASSEN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HUSMANNSPLASSEN EIENDOM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 HALVORSEN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JAN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David Halvorsen, Nattlysveien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dav.halvorsen@gmail.com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HUSMANNSPLASSEN EIENDOM AS</a:t>
            </a:r>
          </a:p>
        </p:txBody>
      </p:sp>
    </p:spTree>
  </p:cSld>
  <p:clrMapOvr>
    <a:masterClrMapping xmlns:a="http://schemas.openxmlformats.org/drawingml/2006/main"/>
  </p:clrMapOvr>
</p:sld>
</file>