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ae1728ec784d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d5143dbec14153"/>
  </p:sldMasterIdLst>
  <p:sldIdLst>
    <p:sldId xmlns:r="http://schemas.openxmlformats.org/officeDocument/2006/relationships" id="256" r:id="R724c433b05f04aa7"/>
    <p:sldId xmlns:r="http://schemas.openxmlformats.org/officeDocument/2006/relationships" id="257" r:id="R05d4f46c7ee14253"/>
    <p:sldId xmlns:r="http://schemas.openxmlformats.org/officeDocument/2006/relationships" id="258" r:id="Rfa0e18e0b279499d"/>
    <p:sldId xmlns:r="http://schemas.openxmlformats.org/officeDocument/2006/relationships" id="259" r:id="R66119eac8ccb484f"/>
    <p:sldId xmlns:r="http://schemas.openxmlformats.org/officeDocument/2006/relationships" id="260" r:id="R7224f2aa78e04575"/>
    <p:sldId xmlns:r="http://schemas.openxmlformats.org/officeDocument/2006/relationships" id="261" r:id="R0f29117b501b4acc"/>
    <p:sldId xmlns:r="http://schemas.openxmlformats.org/officeDocument/2006/relationships" id="262" r:id="R81eefbee547542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d5143dbec14153" /><Relationship Type="http://schemas.openxmlformats.org/officeDocument/2006/relationships/slide" Target="/ppt/slides/slide1.xml" Id="R724c433b05f04aa7" /><Relationship Type="http://schemas.openxmlformats.org/officeDocument/2006/relationships/slide" Target="/ppt/slides/slide2.xml" Id="R05d4f46c7ee14253" /><Relationship Type="http://schemas.openxmlformats.org/officeDocument/2006/relationships/slide" Target="/ppt/slides/slide3.xml" Id="Rfa0e18e0b279499d" /><Relationship Type="http://schemas.openxmlformats.org/officeDocument/2006/relationships/slide" Target="/ppt/slides/slide4.xml" Id="R66119eac8ccb484f" /><Relationship Type="http://schemas.openxmlformats.org/officeDocument/2006/relationships/slide" Target="/ppt/slides/slide5.xml" Id="R7224f2aa78e04575" /><Relationship Type="http://schemas.openxmlformats.org/officeDocument/2006/relationships/slide" Target="/ppt/slides/slide6.xml" Id="R0f29117b501b4acc" /><Relationship Type="http://schemas.openxmlformats.org/officeDocument/2006/relationships/slide" Target="/ppt/slides/slide7.xml" Id="R81eefbee547542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705cdd694c43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3b505d3bc4c0a" /><Relationship Type="http://schemas.openxmlformats.org/officeDocument/2006/relationships/theme" Target="/ppt/slideMasters/theme/theme1.xml" Id="R572a30e7008d46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63b505d3bc4c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5266a99e44f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a7ff792cd40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3ca455b4748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d16a27deb4c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5d4ea118845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a0385e4cd40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a5637a2244f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SOUTHMEADOW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SOUTHMEADOW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SOUTHMEADOW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SOUTHMEADOW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SOUTHMEADOW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SOUTHMEADOW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381 601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1 602 938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SOUTHMEADOW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SYDENGEN RUNE ANDRE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SYDENGEN RUNE ANDRE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SOUTHMEADOW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925 896 780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SOUTHMEADOW HOLDING AS</a:t>
            </a:r>
          </a:p>
        </p:txBody>
      </p:sp>
    </p:spTree>
  </p:cSld>
  <p:clrMapOvr>
    <a:masterClrMapping xmlns:a="http://schemas.openxmlformats.org/drawingml/2006/main"/>
  </p:clrMapOvr>
</p:sld>
</file>