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0aafc858d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e2d80b49d4edb"/>
  </p:sldMasterIdLst>
  <p:sldIdLst>
    <p:sldId xmlns:r="http://schemas.openxmlformats.org/officeDocument/2006/relationships" id="256" r:id="Rd1746ac947654f9d"/>
    <p:sldId xmlns:r="http://schemas.openxmlformats.org/officeDocument/2006/relationships" id="257" r:id="Rea7c3c02cc004268"/>
    <p:sldId xmlns:r="http://schemas.openxmlformats.org/officeDocument/2006/relationships" id="258" r:id="Rf75744eb2ad341ae"/>
    <p:sldId xmlns:r="http://schemas.openxmlformats.org/officeDocument/2006/relationships" id="259" r:id="R7333423d6c6e404c"/>
    <p:sldId xmlns:r="http://schemas.openxmlformats.org/officeDocument/2006/relationships" id="260" r:id="Rd8f993a08a534950"/>
    <p:sldId xmlns:r="http://schemas.openxmlformats.org/officeDocument/2006/relationships" id="261" r:id="R6633193c8fac4c3d"/>
    <p:sldId xmlns:r="http://schemas.openxmlformats.org/officeDocument/2006/relationships" id="262" r:id="Re7c7a68e292b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e2d80b49d4edb" /><Relationship Type="http://schemas.openxmlformats.org/officeDocument/2006/relationships/slide" Target="/ppt/slides/slide1.xml" Id="Rd1746ac947654f9d" /><Relationship Type="http://schemas.openxmlformats.org/officeDocument/2006/relationships/slide" Target="/ppt/slides/slide2.xml" Id="Rea7c3c02cc004268" /><Relationship Type="http://schemas.openxmlformats.org/officeDocument/2006/relationships/slide" Target="/ppt/slides/slide3.xml" Id="Rf75744eb2ad341ae" /><Relationship Type="http://schemas.openxmlformats.org/officeDocument/2006/relationships/slide" Target="/ppt/slides/slide4.xml" Id="R7333423d6c6e404c" /><Relationship Type="http://schemas.openxmlformats.org/officeDocument/2006/relationships/slide" Target="/ppt/slides/slide5.xml" Id="Rd8f993a08a534950" /><Relationship Type="http://schemas.openxmlformats.org/officeDocument/2006/relationships/slide" Target="/ppt/slides/slide6.xml" Id="R6633193c8fac4c3d" /><Relationship Type="http://schemas.openxmlformats.org/officeDocument/2006/relationships/slide" Target="/ppt/slides/slide7.xml" Id="Re7c7a68e292b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c47298289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990f703a4dcb" /><Relationship Type="http://schemas.openxmlformats.org/officeDocument/2006/relationships/theme" Target="/ppt/slideMasters/theme/theme1.xml" Id="R5e82ef244668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1990f703a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5dcf4786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f9bc0e52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0bd0e68b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b4e8e929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27692067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4859138d8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1c18c6fa9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IRMA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IRMA KAPITAL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RØINE ANDERS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