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229b2448748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ee6bafb6d9480d"/>
  </p:sldMasterIdLst>
  <p:sldIdLst>
    <p:sldId xmlns:r="http://schemas.openxmlformats.org/officeDocument/2006/relationships" id="256" r:id="Rfa15136aa9574ed4"/>
    <p:sldId xmlns:r="http://schemas.openxmlformats.org/officeDocument/2006/relationships" id="257" r:id="R74d88a36283f4086"/>
    <p:sldId xmlns:r="http://schemas.openxmlformats.org/officeDocument/2006/relationships" id="258" r:id="Rf86ff6f81d4448b8"/>
    <p:sldId xmlns:r="http://schemas.openxmlformats.org/officeDocument/2006/relationships" id="259" r:id="Rc43983e14d35487b"/>
    <p:sldId xmlns:r="http://schemas.openxmlformats.org/officeDocument/2006/relationships" id="260" r:id="R89c6adf1642442e8"/>
    <p:sldId xmlns:r="http://schemas.openxmlformats.org/officeDocument/2006/relationships" id="261" r:id="R1edc130f73aa46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ee6bafb6d9480d" /><Relationship Type="http://schemas.openxmlformats.org/officeDocument/2006/relationships/slide" Target="/ppt/slides/slide1.xml" Id="Rfa15136aa9574ed4" /><Relationship Type="http://schemas.openxmlformats.org/officeDocument/2006/relationships/slide" Target="/ppt/slides/slide2.xml" Id="R74d88a36283f4086" /><Relationship Type="http://schemas.openxmlformats.org/officeDocument/2006/relationships/slide" Target="/ppt/slides/slide3.xml" Id="Rf86ff6f81d4448b8" /><Relationship Type="http://schemas.openxmlformats.org/officeDocument/2006/relationships/slide" Target="/ppt/slides/slide4.xml" Id="Rc43983e14d35487b" /><Relationship Type="http://schemas.openxmlformats.org/officeDocument/2006/relationships/slide" Target="/ppt/slides/slide5.xml" Id="R89c6adf1642442e8" /><Relationship Type="http://schemas.openxmlformats.org/officeDocument/2006/relationships/slide" Target="/ppt/slides/slide6.xml" Id="R1edc130f73aa46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7aac56d8ff4e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eb2e1656248cb" /><Relationship Type="http://schemas.openxmlformats.org/officeDocument/2006/relationships/theme" Target="/ppt/slideMasters/theme/theme1.xml" Id="R4c975aacce7743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07eb2e1656248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9eeb165d44b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1d12f740040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bce50322948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41cfdc64c48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6bf0ab3be4b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34511152c246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EKOMEDIS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EKOMEDIS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EKOMEDIS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EKOMEDIS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EKOMEDIS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EKOMEDIS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19 390 155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−311 683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−263 880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3 669 702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EKOMEDIS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925 896 403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EKOMEDIS AS</a:t>
            </a:r>
          </a:p>
        </p:txBody>
      </p:sp>
    </p:spTree>
  </p:cSld>
  <p:clrMapOvr>
    <a:masterClrMapping xmlns:a="http://schemas.openxmlformats.org/drawingml/2006/main"/>
  </p:clrMapOvr>
</p:sld>
</file>