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6316ab3fa6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9602579ab2443c"/>
  </p:sldMasterIdLst>
  <p:sldIdLst>
    <p:sldId xmlns:r="http://schemas.openxmlformats.org/officeDocument/2006/relationships" id="256" r:id="R8707c04a84a542ad"/>
    <p:sldId xmlns:r="http://schemas.openxmlformats.org/officeDocument/2006/relationships" id="257" r:id="R4df3082829074f45"/>
    <p:sldId xmlns:r="http://schemas.openxmlformats.org/officeDocument/2006/relationships" id="258" r:id="Rb7af77b08140404c"/>
    <p:sldId xmlns:r="http://schemas.openxmlformats.org/officeDocument/2006/relationships" id="259" r:id="R65bb5300a7f14dc8"/>
    <p:sldId xmlns:r="http://schemas.openxmlformats.org/officeDocument/2006/relationships" id="260" r:id="Ree66f1f394cf4cea"/>
    <p:sldId xmlns:r="http://schemas.openxmlformats.org/officeDocument/2006/relationships" id="261" r:id="Rddd15972c71c4732"/>
    <p:sldId xmlns:r="http://schemas.openxmlformats.org/officeDocument/2006/relationships" id="262" r:id="R29c9eed04fb5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602579ab2443c" /><Relationship Type="http://schemas.openxmlformats.org/officeDocument/2006/relationships/slide" Target="/ppt/slides/slide1.xml" Id="R8707c04a84a542ad" /><Relationship Type="http://schemas.openxmlformats.org/officeDocument/2006/relationships/slide" Target="/ppt/slides/slide2.xml" Id="R4df3082829074f45" /><Relationship Type="http://schemas.openxmlformats.org/officeDocument/2006/relationships/slide" Target="/ppt/slides/slide3.xml" Id="Rb7af77b08140404c" /><Relationship Type="http://schemas.openxmlformats.org/officeDocument/2006/relationships/slide" Target="/ppt/slides/slide4.xml" Id="R65bb5300a7f14dc8" /><Relationship Type="http://schemas.openxmlformats.org/officeDocument/2006/relationships/slide" Target="/ppt/slides/slide5.xml" Id="Ree66f1f394cf4cea" /><Relationship Type="http://schemas.openxmlformats.org/officeDocument/2006/relationships/slide" Target="/ppt/slides/slide6.xml" Id="Rddd15972c71c4732" /><Relationship Type="http://schemas.openxmlformats.org/officeDocument/2006/relationships/slide" Target="/ppt/slides/slide7.xml" Id="R29c9eed04fb5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d66300458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c2d814f864d85" /><Relationship Type="http://schemas.openxmlformats.org/officeDocument/2006/relationships/theme" Target="/ppt/slideMasters/theme/theme1.xml" Id="Rcd865cc174c5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c2d814f86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798ea7721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f02d56d93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6978f3f0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917e4936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3811076d149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6bc361f2248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7f9d7911e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