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dc983bb2ee47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4fbb8357aa4114"/>
  </p:sldMasterIdLst>
  <p:sldIdLst>
    <p:sldId xmlns:r="http://schemas.openxmlformats.org/officeDocument/2006/relationships" id="256" r:id="Rd1ba56a04ff74558"/>
    <p:sldId xmlns:r="http://schemas.openxmlformats.org/officeDocument/2006/relationships" id="257" r:id="R1713e8ab7f434d9f"/>
    <p:sldId xmlns:r="http://schemas.openxmlformats.org/officeDocument/2006/relationships" id="258" r:id="Rb6decc5a6b134d07"/>
    <p:sldId xmlns:r="http://schemas.openxmlformats.org/officeDocument/2006/relationships" id="259" r:id="R8a9e5b7769844ebd"/>
    <p:sldId xmlns:r="http://schemas.openxmlformats.org/officeDocument/2006/relationships" id="260" r:id="Rad47cbbf94eb4b5f"/>
    <p:sldId xmlns:r="http://schemas.openxmlformats.org/officeDocument/2006/relationships" id="261" r:id="Ra4f09273bb2940aa"/>
    <p:sldId xmlns:r="http://schemas.openxmlformats.org/officeDocument/2006/relationships" id="262" r:id="R5858d76f45f344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4fbb8357aa4114" /><Relationship Type="http://schemas.openxmlformats.org/officeDocument/2006/relationships/slide" Target="/ppt/slides/slide1.xml" Id="Rd1ba56a04ff74558" /><Relationship Type="http://schemas.openxmlformats.org/officeDocument/2006/relationships/slide" Target="/ppt/slides/slide2.xml" Id="R1713e8ab7f434d9f" /><Relationship Type="http://schemas.openxmlformats.org/officeDocument/2006/relationships/slide" Target="/ppt/slides/slide3.xml" Id="Rb6decc5a6b134d07" /><Relationship Type="http://schemas.openxmlformats.org/officeDocument/2006/relationships/slide" Target="/ppt/slides/slide4.xml" Id="R8a9e5b7769844ebd" /><Relationship Type="http://schemas.openxmlformats.org/officeDocument/2006/relationships/slide" Target="/ppt/slides/slide5.xml" Id="Rad47cbbf94eb4b5f" /><Relationship Type="http://schemas.openxmlformats.org/officeDocument/2006/relationships/slide" Target="/ppt/slides/slide6.xml" Id="Ra4f09273bb2940aa" /><Relationship Type="http://schemas.openxmlformats.org/officeDocument/2006/relationships/slide" Target="/ppt/slides/slide7.xml" Id="R5858d76f45f344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b8ffe3177b4e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6b25d32b9423b" /><Relationship Type="http://schemas.openxmlformats.org/officeDocument/2006/relationships/theme" Target="/ppt/slideMasters/theme/theme1.xml" Id="Rc557c40e9b6749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e6b25d32b942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b2e80107f64a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8efe3d52d47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bd49d57bc740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0b8bc671684c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06e2458a2640a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b7cad187454c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34a20d5d045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VERNEPLEIEBISTAND SAMNANGER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VERNEPLEIEBISTAND SAMNANGER AS ble etablert [år] og holder til i Fana.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4 687 720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7 127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727 834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SEMILLAS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TORBJØRN ROALDSETH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Krokeidevegen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5244 Fana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925 895 830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VERNEPLEIEBISTAND SAMNANGER AS</a:t>
            </a:r>
          </a:p>
        </p:txBody>
      </p:sp>
    </p:spTree>
  </p:cSld>
  <p:clrMapOvr>
    <a:masterClrMapping xmlns:a="http://schemas.openxmlformats.org/drawingml/2006/main"/>
  </p:clrMapOvr>
</p:sld>
</file>