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a3bfa97ab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2cf5a485464c73"/>
  </p:sldMasterIdLst>
  <p:sldIdLst>
    <p:sldId xmlns:r="http://schemas.openxmlformats.org/officeDocument/2006/relationships" id="256" r:id="R246dd0220feb40c8"/>
    <p:sldId xmlns:r="http://schemas.openxmlformats.org/officeDocument/2006/relationships" id="257" r:id="R0b8c46a2d09c4707"/>
    <p:sldId xmlns:r="http://schemas.openxmlformats.org/officeDocument/2006/relationships" id="258" r:id="Rb902746e132e454a"/>
    <p:sldId xmlns:r="http://schemas.openxmlformats.org/officeDocument/2006/relationships" id="259" r:id="R20fe2103ce0b4dbe"/>
    <p:sldId xmlns:r="http://schemas.openxmlformats.org/officeDocument/2006/relationships" id="260" r:id="Ra55b04ebfee44834"/>
    <p:sldId xmlns:r="http://schemas.openxmlformats.org/officeDocument/2006/relationships" id="261" r:id="R25210a14ea02432b"/>
    <p:sldId xmlns:r="http://schemas.openxmlformats.org/officeDocument/2006/relationships" id="262" r:id="R1fc17d1cf1ed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cf5a485464c73" /><Relationship Type="http://schemas.openxmlformats.org/officeDocument/2006/relationships/slide" Target="/ppt/slides/slide1.xml" Id="R246dd0220feb40c8" /><Relationship Type="http://schemas.openxmlformats.org/officeDocument/2006/relationships/slide" Target="/ppt/slides/slide2.xml" Id="R0b8c46a2d09c4707" /><Relationship Type="http://schemas.openxmlformats.org/officeDocument/2006/relationships/slide" Target="/ppt/slides/slide3.xml" Id="Rb902746e132e454a" /><Relationship Type="http://schemas.openxmlformats.org/officeDocument/2006/relationships/slide" Target="/ppt/slides/slide4.xml" Id="R20fe2103ce0b4dbe" /><Relationship Type="http://schemas.openxmlformats.org/officeDocument/2006/relationships/slide" Target="/ppt/slides/slide5.xml" Id="Ra55b04ebfee44834" /><Relationship Type="http://schemas.openxmlformats.org/officeDocument/2006/relationships/slide" Target="/ppt/slides/slide6.xml" Id="R25210a14ea02432b" /><Relationship Type="http://schemas.openxmlformats.org/officeDocument/2006/relationships/slide" Target="/ppt/slides/slide7.xml" Id="R1fc17d1cf1ed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ff794acb4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281956ff149ae" /><Relationship Type="http://schemas.openxmlformats.org/officeDocument/2006/relationships/theme" Target="/ppt/slideMasters/theme/theme1.xml" Id="Re6dedc8a05ca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281956ff1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e5348a70d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0bf128892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6fd051ef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801ca0179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a1736322e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371c3f86d4a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c307b84e1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A1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A1 ARKITEKTER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603 854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DOMINYKAS JONAITIS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Agne Ladukiene, Sårheim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a1arkitekteras@gmail.com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ARKITEKTER AS</a:t>
            </a:r>
          </a:p>
        </p:txBody>
      </p:sp>
    </p:spTree>
  </p:cSld>
  <p:clrMapOvr>
    <a:masterClrMapping xmlns:a="http://schemas.openxmlformats.org/drawingml/2006/main"/>
  </p:clrMapOvr>
</p:sld>
</file>